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notesSlides/notesSlide4.xml" ContentType="application/vnd.openxmlformats-officedocument.presentationml.notesSlide+xml"/>
  <Override PartName="/ppt/tags/tag7.xml" ContentType="application/vnd.openxmlformats-officedocument.presentationml.tags+xml"/>
  <Override PartName="/ppt/notesSlides/notesSlide5.xml" ContentType="application/vnd.openxmlformats-officedocument.presentationml.notesSlide+xml"/>
  <Override PartName="/ppt/tags/tag8.xml" ContentType="application/vnd.openxmlformats-officedocument.presentationml.tags+xml"/>
  <Override PartName="/ppt/notesSlides/notesSlide6.xml" ContentType="application/vnd.openxmlformats-officedocument.presentationml.notesSlide+xml"/>
  <Override PartName="/ppt/tags/tag9.xml" ContentType="application/vnd.openxmlformats-officedocument.presentationml.tags+xml"/>
  <Override PartName="/ppt/notesSlides/notesSlide7.xml" ContentType="application/vnd.openxmlformats-officedocument.presentationml.notesSlide+xml"/>
  <Override PartName="/ppt/tags/tag10.xml" ContentType="application/vnd.openxmlformats-officedocument.presentationml.tags+xml"/>
  <Override PartName="/ppt/notesSlides/notesSlide8.xml" ContentType="application/vnd.openxmlformats-officedocument.presentationml.notesSlide+xml"/>
  <Override PartName="/ppt/tags/tag11.xml" ContentType="application/vnd.openxmlformats-officedocument.presentationml.tags+xml"/>
  <Override PartName="/ppt/notesSlides/notesSlide9.xml" ContentType="application/vnd.openxmlformats-officedocument.presentationml.notesSlide+xml"/>
  <Override PartName="/ppt/tags/tag12.xml" ContentType="application/vnd.openxmlformats-officedocument.presentationml.tags+xml"/>
  <Override PartName="/ppt/notesSlides/notesSlide10.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ink/ink80.xml" ContentType="application/inkml+xml"/>
  <Override PartName="/ppt/ink/ink81.xml" ContentType="application/inkml+xml"/>
  <Override PartName="/ppt/ink/ink82.xml" ContentType="application/inkml+xml"/>
  <Override PartName="/ppt/ink/ink83.xml" ContentType="application/inkml+xml"/>
  <Override PartName="/ppt/ink/ink84.xml" ContentType="application/inkml+xml"/>
  <Override PartName="/ppt/ink/ink85.xml" ContentType="application/inkml+xml"/>
  <Override PartName="/ppt/ink/ink86.xml" ContentType="application/inkml+xml"/>
  <Override PartName="/ppt/ink/ink87.xml" ContentType="application/inkml+xml"/>
  <Override PartName="/ppt/ink/ink88.xml" ContentType="application/inkml+xml"/>
  <Override PartName="/ppt/ink/ink89.xml" ContentType="application/inkml+xml"/>
  <Override PartName="/ppt/ink/ink90.xml" ContentType="application/inkml+xml"/>
  <Override PartName="/ppt/ink/ink91.xml" ContentType="application/inkml+xml"/>
  <Override PartName="/ppt/ink/ink92.xml" ContentType="application/inkml+xml"/>
  <Override PartName="/ppt/ink/ink93.xml" ContentType="application/inkml+xml"/>
  <Override PartName="/ppt/ink/ink94.xml" ContentType="application/inkml+xml"/>
  <Override PartName="/ppt/ink/ink95.xml" ContentType="application/inkml+xml"/>
  <Override PartName="/ppt/ink/ink96.xml" ContentType="application/inkml+xml"/>
  <Override PartName="/ppt/ink/ink97.xml" ContentType="application/inkml+xml"/>
  <Override PartName="/ppt/ink/ink98.xml" ContentType="application/inkml+xml"/>
  <Override PartName="/ppt/ink/ink99.xml" ContentType="application/inkml+xml"/>
  <Override PartName="/ppt/ink/ink100.xml" ContentType="application/inkml+xml"/>
  <Override PartName="/ppt/ink/ink101.xml" ContentType="application/inkml+xml"/>
  <Override PartName="/ppt/ink/ink102.xml" ContentType="application/inkml+xml"/>
  <Override PartName="/ppt/ink/ink103.xml" ContentType="application/inkml+xml"/>
  <Override PartName="/ppt/ink/ink104.xml" ContentType="application/inkml+xml"/>
  <Override PartName="/ppt/ink/ink105.xml" ContentType="application/inkml+xml"/>
  <Override PartName="/ppt/ink/ink106.xml" ContentType="application/inkml+xml"/>
  <Override PartName="/ppt/ink/ink107.xml" ContentType="application/inkml+xml"/>
  <Override PartName="/ppt/ink/ink108.xml" ContentType="application/inkml+xml"/>
  <Override PartName="/ppt/ink/ink109.xml" ContentType="application/inkml+xml"/>
  <Override PartName="/ppt/ink/ink110.xml" ContentType="application/inkml+xml"/>
  <Override PartName="/ppt/ink/ink111.xml" ContentType="application/inkml+xml"/>
  <Override PartName="/ppt/ink/ink112.xml" ContentType="application/inkml+xml"/>
  <Override PartName="/ppt/ink/ink113.xml" ContentType="application/inkml+xml"/>
  <Override PartName="/ppt/ink/ink114.xml" ContentType="application/inkml+xml"/>
  <Override PartName="/ppt/ink/ink115.xml" ContentType="application/inkml+xml"/>
  <Override PartName="/ppt/ink/ink116.xml" ContentType="application/inkml+xml"/>
  <Override PartName="/ppt/ink/ink117.xml" ContentType="application/inkml+xml"/>
  <Override PartName="/ppt/ink/ink118.xml" ContentType="application/inkml+xml"/>
  <Override PartName="/ppt/ink/ink119.xml" ContentType="application/inkml+xml"/>
  <Override PartName="/ppt/ink/ink120.xml" ContentType="application/inkml+xml"/>
  <Override PartName="/ppt/ink/ink121.xml" ContentType="application/inkml+xml"/>
  <Override PartName="/ppt/ink/ink122.xml" ContentType="application/inkml+xml"/>
  <Override PartName="/ppt/ink/ink123.xml" ContentType="application/inkml+xml"/>
  <Override PartName="/ppt/ink/ink124.xml" ContentType="application/inkml+xml"/>
  <Override PartName="/ppt/ink/ink125.xml" ContentType="application/inkml+xml"/>
  <Override PartName="/ppt/ink/ink126.xml" ContentType="application/inkml+xml"/>
  <Override PartName="/ppt/ink/ink127.xml" ContentType="application/inkml+xml"/>
  <Override PartName="/ppt/ink/ink128.xml" ContentType="application/inkml+xml"/>
  <Override PartName="/ppt/ink/ink129.xml" ContentType="application/inkml+xml"/>
  <Override PartName="/ppt/ink/ink130.xml" ContentType="application/inkml+xml"/>
  <Override PartName="/ppt/ink/ink131.xml" ContentType="application/inkml+xml"/>
  <Override PartName="/ppt/ink/ink132.xml" ContentType="application/inkml+xml"/>
  <Override PartName="/ppt/ink/ink133.xml" ContentType="application/inkml+xml"/>
  <Override PartName="/ppt/ink/ink134.xml" ContentType="application/inkml+xml"/>
  <Override PartName="/ppt/ink/ink135.xml" ContentType="application/inkml+xml"/>
  <Override PartName="/ppt/ink/ink136.xml" ContentType="application/inkml+xml"/>
  <Override PartName="/ppt/ink/ink137.xml" ContentType="application/inkml+xml"/>
  <Override PartName="/ppt/ink/ink138.xml" ContentType="application/inkml+xml"/>
  <Override PartName="/ppt/ink/ink139.xml" ContentType="application/inkml+xml"/>
  <Override PartName="/ppt/ink/ink140.xml" ContentType="application/inkml+xml"/>
  <Override PartName="/ppt/ink/ink141.xml" ContentType="application/inkml+xml"/>
  <Override PartName="/ppt/ink/ink142.xml" ContentType="application/inkml+xml"/>
  <Override PartName="/ppt/ink/ink143.xml" ContentType="application/inkml+xml"/>
  <Override PartName="/ppt/ink/ink144.xml" ContentType="application/inkml+xml"/>
  <Override PartName="/ppt/ink/ink145.xml" ContentType="application/inkml+xml"/>
  <Override PartName="/ppt/ink/ink146.xml" ContentType="application/inkml+xml"/>
  <Override PartName="/ppt/ink/ink147.xml" ContentType="application/inkml+xml"/>
  <Override PartName="/ppt/ink/ink148.xml" ContentType="application/inkml+xml"/>
  <Override PartName="/ppt/ink/ink149.xml" ContentType="application/inkml+xml"/>
  <Override PartName="/ppt/ink/ink150.xml" ContentType="application/inkml+xml"/>
  <Override PartName="/ppt/ink/ink151.xml" ContentType="application/inkml+xml"/>
  <Override PartName="/ppt/ink/ink152.xml" ContentType="application/inkml+xml"/>
  <Override PartName="/ppt/ink/ink153.xml" ContentType="application/inkml+xml"/>
  <Override PartName="/ppt/ink/ink154.xml" ContentType="application/inkml+xml"/>
  <Override PartName="/ppt/ink/ink155.xml" ContentType="application/inkml+xml"/>
  <Override PartName="/ppt/ink/ink156.xml" ContentType="application/inkml+xml"/>
  <Override PartName="/ppt/ink/ink157.xml" ContentType="application/inkml+xml"/>
  <Override PartName="/ppt/ink/ink158.xml" ContentType="application/inkml+xml"/>
  <Override PartName="/ppt/ink/ink159.xml" ContentType="application/inkml+xml"/>
  <Override PartName="/ppt/ink/ink160.xml" ContentType="application/inkml+xml"/>
  <Override PartName="/ppt/ink/ink161.xml" ContentType="application/inkml+xml"/>
  <Override PartName="/ppt/ink/ink162.xml" ContentType="application/inkml+xml"/>
  <Override PartName="/ppt/ink/ink163.xml" ContentType="application/inkml+xml"/>
  <Override PartName="/ppt/ink/ink164.xml" ContentType="application/inkml+xml"/>
  <Override PartName="/ppt/ink/ink165.xml" ContentType="application/inkml+xml"/>
  <Override PartName="/ppt/ink/ink166.xml" ContentType="application/inkml+xml"/>
  <Override PartName="/ppt/ink/ink167.xml" ContentType="application/inkml+xml"/>
  <Override PartName="/ppt/ink/ink168.xml" ContentType="application/inkml+xml"/>
  <Override PartName="/ppt/ink/ink169.xml" ContentType="application/inkml+xml"/>
  <Override PartName="/ppt/ink/ink170.xml" ContentType="application/inkml+xml"/>
  <Override PartName="/ppt/ink/ink171.xml" ContentType="application/inkml+xml"/>
  <Override PartName="/ppt/ink/ink172.xml" ContentType="application/inkml+xml"/>
  <Override PartName="/ppt/ink/ink173.xml" ContentType="application/inkml+xml"/>
  <Override PartName="/ppt/ink/ink174.xml" ContentType="application/inkml+xml"/>
  <Override PartName="/ppt/ink/ink175.xml" ContentType="application/inkml+xml"/>
  <Override PartName="/ppt/ink/ink176.xml" ContentType="application/inkml+xml"/>
  <Override PartName="/ppt/ink/ink177.xml" ContentType="application/inkml+xml"/>
  <Override PartName="/ppt/ink/ink178.xml" ContentType="application/inkml+xml"/>
  <Override PartName="/ppt/ink/ink179.xml" ContentType="application/inkml+xml"/>
  <Override PartName="/ppt/ink/ink180.xml" ContentType="application/inkml+xml"/>
  <Override PartName="/ppt/ink/ink181.xml" ContentType="application/inkml+xml"/>
  <Override PartName="/ppt/ink/ink182.xml" ContentType="application/inkml+xml"/>
  <Override PartName="/ppt/ink/ink183.xml" ContentType="application/inkml+xml"/>
  <Override PartName="/ppt/ink/ink184.xml" ContentType="application/inkml+xml"/>
  <Override PartName="/ppt/ink/ink185.xml" ContentType="application/inkml+xml"/>
  <Override PartName="/ppt/ink/ink186.xml" ContentType="application/inkml+xml"/>
  <Override PartName="/ppt/ink/ink187.xml" ContentType="application/inkml+xml"/>
  <Override PartName="/ppt/ink/ink188.xml" ContentType="application/inkml+xml"/>
  <Override PartName="/ppt/ink/ink189.xml" ContentType="application/inkml+xml"/>
  <Override PartName="/ppt/ink/ink190.xml" ContentType="application/inkml+xml"/>
  <Override PartName="/ppt/ink/ink191.xml" ContentType="application/inkml+xml"/>
  <Override PartName="/ppt/ink/ink192.xml" ContentType="application/inkml+xml"/>
  <Override PartName="/ppt/ink/ink193.xml" ContentType="application/inkml+xml"/>
  <Override PartName="/ppt/ink/ink194.xml" ContentType="application/inkml+xml"/>
  <Override PartName="/ppt/ink/ink195.xml" ContentType="application/inkml+xml"/>
  <Override PartName="/ppt/ink/ink196.xml" ContentType="application/inkml+xml"/>
  <Override PartName="/ppt/ink/ink197.xml" ContentType="application/inkml+xml"/>
  <Override PartName="/ppt/ink/ink198.xml" ContentType="application/inkml+xml"/>
  <Override PartName="/ppt/ink/ink199.xml" ContentType="application/inkml+xml"/>
  <Override PartName="/ppt/ink/ink200.xml" ContentType="application/inkml+xml"/>
  <Override PartName="/ppt/ink/ink201.xml" ContentType="application/inkml+xml"/>
  <Override PartName="/ppt/ink/ink202.xml" ContentType="application/inkml+xml"/>
  <Override PartName="/ppt/ink/ink203.xml" ContentType="application/inkml+xml"/>
  <Override PartName="/ppt/ink/ink204.xml" ContentType="application/inkml+xml"/>
  <Override PartName="/ppt/ink/ink205.xml" ContentType="application/inkml+xml"/>
  <Override PartName="/ppt/ink/ink206.xml" ContentType="application/inkml+xml"/>
  <Override PartName="/ppt/ink/ink207.xml" ContentType="application/inkml+xml"/>
  <Override PartName="/ppt/ink/ink208.xml" ContentType="application/inkml+xml"/>
  <Override PartName="/ppt/ink/ink209.xml" ContentType="application/inkml+xml"/>
  <Override PartName="/ppt/ink/ink210.xml" ContentType="application/inkml+xml"/>
  <Override PartName="/ppt/ink/ink211.xml" ContentType="application/inkml+xml"/>
  <Override PartName="/ppt/ink/ink212.xml" ContentType="application/inkml+xml"/>
  <Override PartName="/ppt/ink/ink213.xml" ContentType="application/inkml+xml"/>
  <Override PartName="/ppt/ink/ink214.xml" ContentType="application/inkml+xml"/>
  <Override PartName="/ppt/ink/ink215.xml" ContentType="application/inkml+xml"/>
  <Override PartName="/ppt/ink/ink216.xml" ContentType="application/inkml+xml"/>
  <Override PartName="/ppt/ink/ink217.xml" ContentType="application/inkml+xml"/>
  <Override PartName="/ppt/ink/ink218.xml" ContentType="application/inkml+xml"/>
  <Override PartName="/ppt/ink/ink219.xml" ContentType="application/inkml+xml"/>
  <Override PartName="/ppt/ink/ink220.xml" ContentType="application/inkml+xml"/>
  <Override PartName="/ppt/ink/ink221.xml" ContentType="application/inkml+xml"/>
  <Override PartName="/ppt/ink/ink222.xml" ContentType="application/inkml+xml"/>
  <Override PartName="/ppt/ink/ink223.xml" ContentType="application/inkml+xml"/>
  <Override PartName="/ppt/ink/ink224.xml" ContentType="application/inkml+xml"/>
  <Override PartName="/ppt/ink/ink225.xml" ContentType="application/inkml+xml"/>
  <Override PartName="/ppt/ink/ink226.xml" ContentType="application/inkml+xml"/>
  <Override PartName="/ppt/ink/ink227.xml" ContentType="application/inkml+xml"/>
  <Override PartName="/ppt/ink/ink228.xml" ContentType="application/inkml+xml"/>
  <Override PartName="/ppt/ink/ink229.xml" ContentType="application/inkml+xml"/>
  <Override PartName="/ppt/ink/ink230.xml" ContentType="application/inkml+xml"/>
  <Override PartName="/ppt/ink/ink231.xml" ContentType="application/inkml+xml"/>
  <Override PartName="/ppt/ink/ink232.xml" ContentType="application/inkml+xml"/>
  <Override PartName="/ppt/ink/ink233.xml" ContentType="application/inkml+xml"/>
  <Override PartName="/ppt/ink/ink234.xml" ContentType="application/inkml+xml"/>
  <Override PartName="/ppt/ink/ink235.xml" ContentType="application/inkml+xml"/>
  <Override PartName="/ppt/ink/ink236.xml" ContentType="application/inkml+xml"/>
  <Override PartName="/ppt/ink/ink237.xml" ContentType="application/inkml+xml"/>
  <Override PartName="/ppt/ink/ink238.xml" ContentType="application/inkml+xml"/>
  <Override PartName="/ppt/ink/ink239.xml" ContentType="application/inkml+xml"/>
  <Override PartName="/ppt/ink/ink240.xml" ContentType="application/inkml+xml"/>
  <Override PartName="/ppt/ink/ink241.xml" ContentType="application/inkml+xml"/>
  <Override PartName="/ppt/ink/ink242.xml" ContentType="application/inkml+xml"/>
  <Override PartName="/ppt/ink/ink243.xml" ContentType="application/inkml+xml"/>
  <Override PartName="/ppt/ink/ink244.xml" ContentType="application/inkml+xml"/>
  <Override PartName="/ppt/ink/ink245.xml" ContentType="application/inkml+xml"/>
  <Override PartName="/ppt/ink/ink246.xml" ContentType="application/inkml+xml"/>
  <Override PartName="/ppt/ink/ink247.xml" ContentType="application/inkml+xml"/>
  <Override PartName="/ppt/ink/ink248.xml" ContentType="application/inkml+xml"/>
  <Override PartName="/ppt/ink/ink249.xml" ContentType="application/inkml+xml"/>
  <Override PartName="/ppt/ink/ink250.xml" ContentType="application/inkml+xml"/>
  <Override PartName="/ppt/ink/ink251.xml" ContentType="application/inkml+xml"/>
  <Override PartName="/ppt/ink/ink252.xml" ContentType="application/inkml+xml"/>
  <Override PartName="/ppt/ink/ink253.xml" ContentType="application/inkml+xml"/>
  <Override PartName="/ppt/ink/ink254.xml" ContentType="application/inkml+xml"/>
  <Override PartName="/ppt/ink/ink255.xml" ContentType="application/inkml+xml"/>
  <Override PartName="/ppt/ink/ink256.xml" ContentType="application/inkml+xml"/>
  <Override PartName="/ppt/ink/ink257.xml" ContentType="application/inkml+xml"/>
  <Override PartName="/ppt/ink/ink258.xml" ContentType="application/inkml+xml"/>
  <Override PartName="/ppt/ink/ink259.xml" ContentType="application/inkml+xml"/>
  <Override PartName="/ppt/ink/ink260.xml" ContentType="application/inkml+xml"/>
  <Override PartName="/ppt/ink/ink261.xml" ContentType="application/inkml+xml"/>
  <Override PartName="/ppt/tags/tag13.xml" ContentType="application/vnd.openxmlformats-officedocument.presentationml.tags+xml"/>
  <Override PartName="/ppt/notesSlides/notesSlide11.xml" ContentType="application/vnd.openxmlformats-officedocument.presentationml.notesSlide+xml"/>
  <Override PartName="/ppt/tags/tag14.xml" ContentType="application/vnd.openxmlformats-officedocument.presentationml.tags+xml"/>
  <Override PartName="/ppt/notesSlides/notesSlide12.xml" ContentType="application/vnd.openxmlformats-officedocument.presentationml.notesSlide+xml"/>
  <Override PartName="/ppt/tags/tag15.xml" ContentType="application/vnd.openxmlformats-officedocument.presentationml.tags+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handoutMasterIdLst>
    <p:handoutMasterId r:id="rId16"/>
  </p:handoutMasterIdLst>
  <p:sldIdLst>
    <p:sldId id="272" r:id="rId2"/>
    <p:sldId id="268" r:id="rId3"/>
    <p:sldId id="259" r:id="rId4"/>
    <p:sldId id="261" r:id="rId5"/>
    <p:sldId id="260" r:id="rId6"/>
    <p:sldId id="263" r:id="rId7"/>
    <p:sldId id="265" r:id="rId8"/>
    <p:sldId id="276" r:id="rId9"/>
    <p:sldId id="270" r:id="rId10"/>
    <p:sldId id="264" r:id="rId11"/>
    <p:sldId id="266" r:id="rId12"/>
    <p:sldId id="267" r:id="rId13"/>
    <p:sldId id="271" r:id="rId14"/>
  </p:sldIdLst>
  <p:sldSz cx="9144000" cy="6858000" type="screen4x3"/>
  <p:notesSz cx="7010400" cy="9296400"/>
  <p:custDataLst>
    <p:tags r:id="rId17"/>
  </p:custDataLst>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CC"/>
    <a:srgbClr val="339933"/>
    <a:srgbClr val="006600"/>
    <a:srgbClr val="006666"/>
    <a:srgbClr val="33CC33"/>
    <a:srgbClr val="920000"/>
    <a:srgbClr val="FEF8CE"/>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4660" autoAdjust="0"/>
  </p:normalViewPr>
  <p:slideViewPr>
    <p:cSldViewPr snapToGrid="0">
      <p:cViewPr varScale="1">
        <p:scale>
          <a:sx n="110" d="100"/>
          <a:sy n="110" d="100"/>
        </p:scale>
        <p:origin x="1488" y="10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8" d="100"/>
          <a:sy n="88" d="100"/>
        </p:scale>
        <p:origin x="3696" y="10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724F036E-1F03-4A12-AC2E-41406B284840}" type="slidenum">
              <a:rPr lang="en-US" smtClean="0"/>
              <a:t>‹#›</a:t>
            </a:fld>
            <a:endParaRPr lang="en-US"/>
          </a:p>
        </p:txBody>
      </p:sp>
    </p:spTree>
    <p:extLst>
      <p:ext uri="{BB962C8B-B14F-4D97-AF65-F5344CB8AC3E}">
        <p14:creationId xmlns:p14="http://schemas.microsoft.com/office/powerpoint/2010/main" val="1056873441"/>
      </p:ext>
    </p:extLst>
  </p:cSld>
  <p:clrMap bg1="lt1" tx1="dk1" bg2="lt2" tx2="dk2" accent1="accent1" accent2="accent2" accent3="accent3" accent4="accent4" accent5="accent5" accent6="accent6" hlink="hlink" folHlink="folHlink"/>
  <p:hf sldNum="0" hdr="0" ftr="0"/>
</p:handoutMaster>
</file>

<file path=ppt/ink/ink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592"/>
    </inkml:context>
    <inkml:brush xml:id="br0">
      <inkml:brushProperty name="width" value="0.1" units="cm"/>
      <inkml:brushProperty name="height" value="0.1" units="cm"/>
      <inkml:brushProperty name="fitToCurve" value="1"/>
    </inkml:brush>
  </inkml:definitions>
  <inkml:trace contextRef="#ctx0" brushRef="#br0">-1 50 71 0,'4'4'131'16,"-4"-2"-73"-16,5-2-20 15,-5 0-6-15,0 0-27 16,0 0-5-16,0 0-5 16,0 0-6-16,0 0-3 15,0 0 7-15,0 0 6 16,0 0 1-16,0 0 2 16,0 0 4-16,0 0 6 15,0 0-4-15,0 0-3 16,0 0 0-16,0 0-1 15,0 0-1-15,0 0-2 0,0 0 2 16,0 0 0-16,0 0 1 16,0 0 0-16,0 0 2 15,0 2 1-15,0-2-6 16,0 2-1-16,0-2 0 16,0 2 0-16,0 0-1 15,0-2 1-15,0 0 0 16,0 0 0-16,0 0 1 15,0 0 0-15,0 0 1 16,0 0 2-16,0 0 3 16,2 0 4-16,0 0 3 15,0 0-1-15,0 0 0 16,-2 0 0-16,8 0 0 0,-2 0-6 16,1 0 2-16,1 0-1 15,4 0-4-15,1 0-3 16,1 0 3-16,1 0-2 15,3 0 4-15,-3 0 4 16,6 0-7-16,1 0-2 16,2 0 0-16,1 0 6 15,2 0-6-15,-3 0 2 16,5 0 0-16,-4 0 1 16,1 0 0-16,-1 0 0 15,-1 0 0-15,3 0 1 16,-2 0-2-16,-1 0-3 15,0 0 5-15,3 0-1 16,0 0 0-16,-2 0-2 0,-4 0 1 16,6 0 1-16,-4 0-3 15,-3 0 0-15,-3 0 5 16,6 0 0-16,-5 0-3 16,4 0-1-16,0 0 1 15,-1 0 0-15,0 0-2 16,0 0-1-16,-1 0 3 15,-3 0 3-15,-3 0-1 16,8 0-3-16,-2 0 0 16,3 0-1-16,-4 0 3 15,6 0-4-15,-5 0 2 16,3 0 1-16,-4 0-1 0,4 0-1 16,-3 0-1-1,0 0 0-15,2-2 0 0,3 2 1 16,-6-2-1-1,2 0 2-15,1 0-2 0,2 0 0 16,3 0 0-16,0 2 2 16,-3-2-2-16,8 2 0 15,-1 0 4-15,-2 0-4 16,0-2 1-16,-2 2-2 16,2 0 2-16,0-2-2 15,0 2 2-15,-3 0-1 16,3 0 0-16,-5 0 0 15,3 0-1-15,2-2 1 0,-4 2 1 16,-8-2-1-16,8 0 0 16,-7 0 0-16,4-2 0 15,0 0-2-15,5 0 2 16,0 0-3-16,2 0 0 16,0 0 3-16,0 0 0 15,-3 0-1-15,1 2 1 16,2 0 0-16,-4 2-1 15,-1 0-1-15,3-2 2 16,-1 2-1-16,-4 0 0 16,0 0 1-16,-4 0-1 15,2 0 0-15,-4 0 0 16,-1 0 0-16,-1 0 1 16,-3 0 0-16,2 0 0 0,3 0 0 15,4 0-2 1,4 0 1-16,3 0-2 0,2 0 1 15,4 0 1 1,-2 0 1-16,8 0-1 0,-6 0 1 16,-2 0-1-16,5 2 1 15,-3 0 0-15,-2 2 0 16,7-2 0-16,-7 0-5 16,9 2-1-16,-1 0 5 15,-4 0 1-15,5 0-5 16,-2 2 0-16,-3 0 5 15,2-2 0-15,-2 2-4 0,-4-2 3 16,3 0-3 0,-1 0 2-16,-4 2-7 0,0-1 4 15,0 0 3-15,0-1-2 16,-3 0-8-16,-1 1 9 16,4 0-5-16,0-1-1 15,-5 2 8-15,3-2-1 16,0 0-8-16,2 0 7 15,-1 1 3-15,1-1-4 16,2-3 1-16,4 2-6 16,-7 0 1-16,1-1 7 15,-7 0 0-15,5 1 1 16,-6-3 0-16,0 0 0 16,2 0-2-16,-3 0-2 15,2 1-1-15,0-1-6 0,1 3 7 16,-4-2 4-16,8 2 0 15,-4-2-1-15,-1 3 1 16,5 1 0-16,0-1 0 16,-3-3 0-16,-2 3 0 15,3 1 0-15,-6-4 1 16,4-1-1-16,-5 0 0 16,4 0 1-16,-4 0-1 15,-5 0 1-15,1 0-1 16,-6 0 1-16,4 0-1 15,-1 0 0-15,-5 0 0 16,5 0 0-16,-3 0 0 16,-2 0 0-16,-4 0 0 15,3 0 0-15,-3 0 0 0,-2 0 0 16,0 0-1-16,0 0 0 16,0 0 0-16,0 0 0 15,0 0-1-15,0 0 2 16,0 0 0-16,0 0 2 15,0 0-2-15,0 0 0 16,0 0-2-16,0 0 1 16,0 0 1-16,0 0-1 15,0 0 0-15,0 0 1 16,0 0 0-16,0 0 0 0,0 0-1 16,0 0 0-1,0 0 1-15,0 0-2 0,0 0 1 16,0 3 0-16,0-2-1 15,0 6 0-15,0 3 0 16,0 2-1-16,0 2 3 16,0 6 0-16,0 2 2 15,0 0-1-15,0-2-1 16,0 2 1-16,0 0-1 16,0 2 1-16,0-4-1 15,0 2-1-15,0-2 0 16,0 2 1-16,2 2-2 15,0 1-1-15,0-2-1 16,0 0 0-16,6 2 2 16,-6-2 2-16,0 1 0 0,0-3-1 15,-2 4 1-15,5 0 0 16,-5 2 0-16,0 0 0 16,0 4 0-16,0-2 0 15,0 4 0-15,0-5-2 16,0 1 2-16,0-1 0 15,0-2 0-15,0 2-1 16,0 1 0-16,0-1 1 16,0 1 0-16,0 3 0 15,0-3 0-15,0 2 0 16,0-4 0-16,0 4 1 16,0-3-1-16,0 1 0 0,0-4 0 15,0 0 0 1,0 0 0-16,0 0 0 0,0-3 1 15,0 2-1-15,0-5 2 16,0-1-2-16,0 0 0 16,0 0 0-16,0 0 0 15,0 2 0-15,0 0 0 16,0 0 0-16,0 2 0 16,0-2 1-16,0 0-1 15,0 2 1-15,0-1-1 16,0-2 1-16,0 3 0 15,0-1-1-15,0-1 1 16,0 0-1-16,0-2 2 16,0 0-2-16,0-2 1 0,0-4-1 15,0 0 0-15,0-2 1 16,0 0 0-16,0-2-1 16,0-2 0-16,0 2 0 15,0 2 0-15,0 0 0 16,0 2 1-16,0 2-1 15,0 2 1-15,0 0 1 16,0-2-2-16,0 3 0 16,0-6 1-16,0 1-1 15,0 1 0-15,2-3 0 16,-2 2 1-16,2-1-1 16,-2 2 0-16,2 1 0 15,-2-2 1-15,0 2-1 0,0-4 0 16,0-2 0-16,2-2 0 15,-2 0 0-15,0-2-1 16,0-1-1-16,0 4 2 16,0-1-1-16,0 2 0 15,0 2 1-15,0-2 0 16,0-2-1-16,0 0-2 16,0-2-3-16,0-2-3 15,0-2-5-15,0 0 7 16,0 0-1-16,0 0 2 0,0 0 6 15,0 0 1 1,0 0 0-16,0 0 1 0,0 0 1 16,0 0-1-16,0 0-1 15,0 0 1-15,0 0 1 16,0 0 0-16,0 0-1 16,0 0 2-16,0 0 0 15,0 0 2-15,0 0-2 16,0 0 9-16,0 0-5 15,0 0-6-15,0 0-1 16,0 0 1-16,-2 0 0 16,-2-2 2-16,-3-2-1 15,3 0-1-15,-8 2-1 16,4-2 0-16,-10-2 0 0,0 0-1 16,-9 0 1-1,-2-2 1-15,-4-2 3 0,-5 2-2 16,-4-2 1-1,-1 0 2-15,-1 2-1 0,1-1-4 16,-3 4 0-16,-1 0 1 16,-2 1-2-16,6 3 0 15,8 1 0-15,-3 0 0 16,3 0 0-16,1 0 0 16,3-3 0-16,2 2 0 15,-2-1 0-15,-2-2 0 16,-3 0 1-16,3 0-1 15,-6-3 1-15,-1 1-1 16,3 1 2-16,-3-2-2 16,-5 1 0-16,3 1 0 15,-3 1 0-15,3-1 0 0,0 4 0 16,1-2 0-16,1 2 1 16,-2-2-1-16,4 2 0 15,-2-2 0-15,2 2 0 16,-5-2 0-16,8 1 0 15,-3 2 1-15,-2-2-1 16,5 0 0-16,-1 2 0 16,-2-1 0-16,2 1 0 15,-4 0 0-15,9 0 1 0,-4 0 0 16,-1 0-1 0,2 0 2-16,-4 0-1 0,5 0-1 15,-5 0 1 1,-2 0 0-16,5 0-1 0,-3 0 1 15,-4 0-1-15,7 0 0 16,-1 0 0-16,3 0 0 16,2 0 0-16,2 0 0 15,-5 1 0-15,3 3-1 16,2-2 1-16,-4 6 1 16,2-4-1-16,-4 2 1 15,6 1-1-15,-2 1-1 16,0 2 1-16,-7-5-1 15,5 4 1-15,-5-1 0 16,5 0 0-16,-5-2 1 16,7-2-1-16,2 0 0 0,2 0 0 15,-2-2 1-15,0-1-1 16,7 2 0-16,-5-2 0 16,3 2 0-16,-3-1 0 15,7-2 1-15,-5 0 0 16,-2 0-1-16,8 2 0 15,-6-2 0-15,-2 0 0 16,0 0 0-16,6 0 0 16,-6 0 0-16,2 0 1 15,-2 0-1-15,3 0 0 16,0 0 0-16,-1 0 1 0,-4 0-1 16,7 0 0-16,-5 0 0 15,2 0 0-15,-1 2 0 16,4-2 0-16,-1 0 1 15,-4 0-1-15,8 0 0 16,-6 0 0-16,5 0 1 16,0 2-1-16,4-2 0 15,3 2 0-15,-3-2 0 16,10 2 0-16,-3-2 0 16,-3 2-1-16,-1-2 1 15,7 0 1-15,-4 1 0 16,2-1 1-16,-1 0 0 15,3 3 0-15,-6-3 0 16,1 2-1-16,-3 0-1 16,-1 0 2-16,-1 0-2 0,-1-2 2 15,-4 2-1-15,4 0-1 16,-1-2 0-16,2 2 0 16,3-2 1-16,2 0-1 15,1 0 0-15,2 0 0 16,1 1 0-16,5-1 0 15,0 0 1-15,2 0-1 16,0 0 1-16,0 0 1 16,0 0 0-16,0 0 0 15,0 0-1-15,0 0 2 0,0 0-1 16,0 0 4-16,0 0-2 16,0 0-2-16,0 0-1 15,0 0-1-15,0 0 2 16,-2 0-2-16,2 0 0 15,0 0 0-15,0 0 2 16,0 0 0-16,0 0-2 16,0 0 2-16,0 0-1 15,0 0-1-15,0 0 0 16,0 0 1-16,0 0-1 16,0 0 0-16,0 0 0 15,0 0 0-15,0 0 0 16,0 0-1-16,0 0-1 15,0 0-3-15,0 0 1 16,0 0-1-16,0-5 0 0,0-3 0 16,0-4 0-16,0-3 2 15,0-3 0-15,0-1 0 16,-2-2-4-16,-4-3 2 16,4 1 0-16,-2-4-5 15,2-3-1-15,2-2 2 16,-5 0-3-16,3-2 5 15,2 2-5-15,0 0-1 16,-2 2 8-16,0 2 4 16,2 2 0-16,-2 1 0 15,2 1-4-15,0 2 4 16,0 3-1-16,0-2 0 0,0 1-4 16,0 0-1-16,0 0 5 15,0 2-1-15,0-2-7 16,0 2 5-16,0 0 0 15,0 0 0-15,0 0-2 16,0 0 7-16,0 0 0 16,0 0-1-16,0 0-1 15,0 0 2-15,0 1-2 16,0-1 1-16,0 3 1 16,0-2 1-16,0-1-1 15,0 3 0-15,0-3 0 16,0 0-1-16,-2 1 1 15,-3 2 0-15,2 1 0 0,1 0 0 16,2 2-2 0,-2-2 2-16,2-3-2 0,-2 2 0 15,-3-3 1-15,5 0 0 16,0-2 1-16,0 2 0 16,0-3 0-16,0 3 0 15,0 0 0-15,-2 0 0 16,2 3 0-16,-2-2 0 15,0 2 0-15,0 1 0 16,0 0 0-16,2 1 0 16,-5 1 2-16,5 1-1 15,0-3 1-15,0 5-1 16,0-4 1-16,0 4-2 0,-2-3 0 16,-1 0 0-16,1 2 0 15,0-2 0-15,-3-2 0 16,3 1 0-16,2 2 0 15,-2-1 0-15,2-1 0 16,0 4 5-16,0-1 1 16,0 0 1-16,0 0 2 15,0 1-3-15,0 2 3 16,0-1-2-16,0 0-4 16,0 0-2-16,0-1 2 15,0 2-3-15,0-4-1 16,0 4 1-16,0-5 0 15,0 3-2-15,0 0 2 0,0-1 0 16,0-1 0-16,0 4 0 16,0-4 0-16,0 4 2 15,0-4-2-15,0 0 0 16,0 0 0-16,0-3 0 16,0 2 0-16,0-2-2 15,0 2 1-15,-4-2 0 16,-3 2 1-16,5 0-3 15,-3 4 3-15,3-2 0 16,-3 4 0-16,5 0 0 16,0 0 0-16,-2 0 1 15,0 2-1-15,2 0 1 16,-2-2 0-16,0 2-1 0,2-2 0 16,-5 2 0-1,3 0 0-15,2 0-1 0,-2-2 1 16,0 2 0-16,0 2-1 15,2-2 0-15,-3-2 1 16,3 4 0-16,0-2 0 16,-5 2 0-16,5-2 1 15,0 2-1-15,0 2 0 16,0-2 1-16,-2 0-1 16,2 2 0-16,0-2 0 15,-2 2 1-15,2-2-1 16,0 0 1-16,0-3-1 15,0 1 1-15,0 1 3 16,0-3-2-16,0 1 2 16,0-2 0-16,0 0-3 0,-2 2-1 15,2-2 0-15,0 4 0 16,0-4 0-16,0 3 2 16,0 0 2-16,0-2-1 15,0 2-2-15,0-4 1 16,0 2 3-16,0 2-2 15,0 0 2-15,-2 0 1 16,2 0-4-16,0 2-1 16,0 1-1-16,-5-3 0 15,5 0 0-15,-2 1-1 0,2-1 0 16,-2 1 1-16,-2-1-1 16,2-1 1-16,-4 1-2 15,6 0 2-15,0 2-1 16,-2 0 2-16,0-2-1 15,0 0 0-15,-5-2 0 16,7 2 0-16,-4-2 2 16,2 2-2-16,0 0 0 15,-4 0 0-15,6 2 0 16,-2 0 2-16,2 2 0 16,0 0 2-16,0 0-1 15,0 0-2-15,0 0-1 16,0 0 2-16,0 0-2 15,0 0 0-15,0 0-4 0,-2-4-10 16,2 2-20-16,0 0-40 16,0-2-57-16</inkml:trace>
</inkml:ink>
</file>

<file path=ppt/ink/ink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593"/>
    </inkml:context>
    <inkml:brush xml:id="br0">
      <inkml:brushProperty name="width" value="0.1" units="cm"/>
      <inkml:brushProperty name="height" value="0.1" units="cm"/>
      <inkml:brushProperty name="fitToCurve" value="1"/>
    </inkml:brush>
  </inkml:definitions>
  <inkml:trace contextRef="#ctx0" brushRef="#br0">379 12 17 0,'-11'0'80'0,"-1"0"-60"0,-1 0-9 16,-1 0 23-16,-3 0-13 15,-3 0 0-15,-2 0-7 16,2 0-9-16,-1 0 4 16,2 0 8-16,-4 0 4 15,5 0-1-15,-1 0 4 16,-4 0-6-16,3 0-1 15,0 0 4-15,4 0-9 16,1 0-5-16,1 0-2 16,3 0-3-16,7 0-2 15,0 0 0-15,1 0 0 16,-2 0 0-16,5 0 0 0,-4 0 0 16,2 0 0-16,0 0 0 15,-5 0 0-15,7 0 0 16,0 0 0-16,0 0-2 15,0 0 1-15,0 0-3 16,0 2 4-16,0 5 0 16,0 0 0-16,0 4 0 15,0 0 3-15,0 3 1 16,0 1-2-16,0 0 1 16,0-1-3-16,0 3 0 0,0 1 0 15,7-2 1 1,-5 2 0-16,2 0 0 0,-2 0-1 15,-2 0 1 1,5-2 0-16,-2 0-1 0,-1-4 0 16,0-2 2-1,-2-4-2-15,0-2 0 0,2-2 0 16,-2-2 1-16,0 0 0 16,7 0-1-16,-3 0 0 15,0 0-1-15,3 0-1 16,0 0-1-16,4 0 3 15,0 0-6-15,3 0-1 16,-1 0-4-16,3 0 4 16,1-4 5-16,1 0-5 0,3 2 0 15,0-2-5-15,2 0 2 16,-1 2 0-16,0 0 8 16,-2 0 2-16,3 0 0 15,-4 2 1-15,-5-2 0 16,-1 2 2-16,-1 0-1 15,-6 0 1-15,5 0-2 16,-3 0 1-16,-2 0 2 16,-2 0-3-16,7 0-1 15,-4 0 0-15,-2 0 0 16,-1 0 2-16,-4 0 1 16,2 0-2-16,-2 0-1 15,0 0 0-15,0 0 0 0,0 0 1 16,0 0-1-16,0 0 0 15,0 0 1-15,0 0 0 16,0 0 2 0,0 0-1-16,0 0 2 0,0 0 0 15,0 0-2-15,0-4 1 16,0 0 3-16,0 0-5 16,0-6 1-16,0 0-2 15,0-2 1-15,0-6-1 16,0 0 0-16,0-5 0 15,0 4 0-15,0-2 0 16,0 2 0-16,-2 1-2 0,0 1 1 16,-5 3-2-1,2 0-8-15,1 5 5 0,0 0-4 16,-3 1-3 0,5 2 6-16,-2 2 0 0,2 0 1 15,-4 3-1-15,6-2-1 16,0 3-13-16,0 0-6 15,0 0-19-15,0 0-58 16</inkml:trace>
</inkml:ink>
</file>

<file path=ppt/ink/ink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594"/>
    </inkml:context>
    <inkml:brush xml:id="br0">
      <inkml:brushProperty name="width" value="0.1" units="cm"/>
      <inkml:brushProperty name="height" value="0.1" units="cm"/>
      <inkml:brushProperty name="fitToCurve" value="1"/>
    </inkml:brush>
  </inkml:definitions>
  <inkml:trace contextRef="#ctx0" brushRef="#br0">455 10 102 0,'4'0'56'16,"-4"0"-30"-16,0 0 5 16,0 0-8-16,0 0-14 15,0 0-5-15,0 0 12 16,0 0 5-16,0 0 2 16,-15 0-6-16,-5 0 5 0,-5 0 9 15,-4 0-2 1,-4 0-10-16,-3 0-7 0,5 0 0 15,2 0-3 1,-2 0-6-16,4 0 2 0,2 0-3 16,4 0-2-16,0 0 0 15,1 0 1-15,3 0-1 16,-2 0-2-16,11 0 1 16,-1 0-2-16,4 0 0 15,3 0-3-15,2 0-4 16,0 0-4-16,0 0-1 15,0 2 11-15,0-2 4 16,0 0 1-16,0 3-1 16,0-3 2-16,0 1 1 15,0 3 0-15,0-2-2 0,0 2-1 16,0 0 0-16,0 2 0 16,2 0 0-16,-2 3-1 15,0-2 1-15,0 5 0 16,0 1 0-16,0 0 2 15,0 4-1-15,0 3 2 16,0-2 1-16,0 4 2 16,-9-3-1-16,5 2 2 15,0-1-1-15,-1-2 0 16,1-2 0-16,-1-4-5 16,0-2 1-16,3-2-2 15,2-4 0-15,0-2 0 0,0-2 1 16,0 0 1-1,0 0-2-15,0 0 0 0,0 0-7 16,0 0 4-16,2 0 1 16,12 0 2-16,-3 0 0 15,2 0-6-15,3 0 5 16,0 0-3-16,-1-2-3 16,8 0 3-16,-4 2 1 15,4 0 0-15,-3 0-2 16,5 0 4-16,-1 0-3 15,-2 0 2-15,3 0 2 16,-5 0 1-16,4 0 1 16,-4 0 0-16,7 0 0 15,-4 0 3-15,-4 0-2 0,8 0-2 16,-9 0 1 0,9-2-1-16,-5 0-1 0,-2-2 0 15,3 2-2 1,-4 0-3-16,-3 0 2 0,-1 2 2 15,-3-2 1-15,-8 2-1 16,-4-2 1-16,0 0 6 16,0 0-3-16,0 0-3 15,0 0-7-15,0 2 3 16,-4-2-9-16,-8 2-1 16,4 0 10-16,-3 0 4 15,-1-2 3-15,6 2-3 16,-1 0 1-16,5 0-1 15,2-2 0-15,0 0-1 16,0 0-3-16,0 0 3 16,0-2 1-16,0-4 1 0,0-2 1 15,0-4 3-15,2-2-4 16,5-2-1-16,-3-4-4 16,-2-1 2-16,-2 0-1 15,0-2-8-15,0 1 4 16,0 1-12-16,-13 0-10 15,7 11-17-15,-4 2-47 16,4 4-13-16</inkml:trace>
</inkml:ink>
</file>

<file path=ppt/ink/ink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595"/>
    </inkml:context>
    <inkml:brush xml:id="br0">
      <inkml:brushProperty name="width" value="0.1" units="cm"/>
      <inkml:brushProperty name="height" value="0.1" units="cm"/>
      <inkml:brushProperty name="fitToCurve" value="1"/>
    </inkml:brush>
  </inkml:definitions>
  <inkml:trace contextRef="#ctx0" brushRef="#br0">382 12 99 0,'0'0'71'0,"0"2"-39"15,0-2-3-15,0 0-6 16,-2 0-23-16,-12 0 4 15,-3 0-4-15,-4 0 9 16,1 0 0-16,-4 0 4 16,-1 0 7-16,3 0-4 15,-3 0 1-15,-2 0-4 16,8 2 4-16,-4-2-5 16,7 2-8-16,1-2-3 15,1 3 0-15,8-3-1 0,-3 0 1 16,3 0-1-1,-4 0 0-15,-1 0 1 0,3 0-1 16,-4 0 0-16,3 0-4 16,1 0-4-16,1 0 1 15,3 0 3-15,1 0-2 16,-2 1 2-16,5 1-4 16,0 0-3-16,0 2 10 15,0 0 1-15,0 2 0 16,0 0 1-16,0 2 2 15,8 0-2-15,-2 2 0 16,-1-2-1-16,1 2 1 16,-4 1-1-16,0-1 0 15,3 0-1-15,-3 2 1 0,-2-2 3 16,0 4 7 0,0-2-8-16,0 1 1 0,0-1 2 15,0 2-1 1,0-2-1-16,0 0 0 0,0-2-2 15,0-2-1-15,0 0 2 16,0 0-1-16,0 0 2 16,0-2-1-16,0 4-1 15,0-2 0-15,0 4 1 16,0-2-1-16,0 0-1 16,-2-2 0-16,-3-4 0 15,5 0 0-15,0-2-2 16,0-2 0-16,0 0 0 15,0 0 2-15,0 0 0 0,0 0 0 16,0 0-1-16,0 2 1 16,0 0 1-16,0-2 1 15,0 0-2-15,0 0-2 16,10 2 2-16,-8-2 0 16,9 0-2-16,-5 0-1 15,6 0 3-15,1 0 1 16,0 0-1-16,3 0 2 15,2 0-2-15,6 0-4 16,-1 0 2-16,-1 0-4 16,0 0 2-16,-2-4 1 0,5 0 3 15,-7 2 0 1,4 0 5-16,-6 2 2 0,-1 0-2 16,1 0 3-1,-5 0-1-15,-3 0-2 0,4 0-4 16,-5 0-1-16,-3 0-1 15,0 0 0-15,-4 0-1 16,0 0-4-16,0 0 0 16,2 0-2-16,3 0 2 15,0 0 3-15,-1 0-2 16,3 0-4-16,-1 0 1 16,1 0 1-16,0 0-1 15,-5 0 6-15,-2 0-1 16,5 0 1-16,-5 0 1 15,0 0-6-15,0 0 2 16,0 0 5-16,0 0 1 0,0 0 2 16,0 0-3-16,0-2-3 15,0 0 0-15,0 0 3 16,-5 2-2-16,3-2-1 16,2 0 3-16,-2 0 1 15,0-2 2-15,2-4 0 16,-3-4 2-16,3-4 4 15,0-4 3-15,0-4-2 16,0-2-4-16,0-2 2 16,0 1-6-16,0-1 1 15,0 2-3-15,0-1-4 0,0 5-12 16,-7 0-2 0,1 3-9-16,-3 4-8 0,2 7-42 15,0 6-15-15</inkml:trace>
</inkml:ink>
</file>

<file path=ppt/ink/ink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596"/>
    </inkml:context>
    <inkml:brush xml:id="br0">
      <inkml:brushProperty name="width" value="0.1" units="cm"/>
      <inkml:brushProperty name="height" value="0.1" units="cm"/>
      <inkml:brushProperty name="fitToCurve" value="1"/>
    </inkml:brush>
  </inkml:definitions>
  <inkml:trace contextRef="#ctx0" brushRef="#br0">457 4 72 0,'0'0'45'0,"2"0"-23"15,-2 0 8-15,0 0-5 16,0 0-8-16,0 0-7 16,0 0-4-16,0 0-5 15,-4 0 6-15,-12 0 9 16,-7 0 0-16,0 0 5 16,-9 0 3-16,1 0 0 15,-2 0-7-15,-3 0-7 16,2 0-2-16,3 0-2 15,0 0 1-15,4 0-1 16,0 0 0-16,2 0-4 16,10 2 1-16,-3 1-2 15,5-3 0-15,2 0-1 16,2 0 0-16,2 0 1 0,3 0-1 16,-3 0 0-16,5 0 0 15,2 0-2-15,0 0-1 16,0 0 0-16,0 0-1 15,0 0 3-15,0 0 0 16,0 1-2-16,0 2 2 16,0-3-4-16,0 1 5 15,0 2 0-15,0-3-1 16,0 1 0-16,0 2 1 16,0 0 0-16,0 1 0 0,0 0 0 15,0 5 1 1,0-1-1-16,0 2 1 15,0-1 0-15,0 4 1 16,0-1 1-16,2 4 0 0,3-2 0 16,-3 4-3-16,-2-3 1 15,2 3 1-15,-2-2-1 16,0 0 1-16,2-2 0 16,-2 0-2-16,0-2 1 15,0-4-1-15,0 0 0 16,0-4 0-16,0 0 0 15,0-4 0-15,0 0 1 16,0 0-1-16,0 0 0 16,0 0 1-16,0 0-1 15,0 0-1-15,0 0 1 0,0 0-1 16,0 0-2-16,0 2 0 16,0 0-1-16,0 0-3 15,0 0-5-15,0 0 9 16,0 0 1-16,0 0-7 15,0-2-3-15,0 0 8 16,0 0 4-16,2 0 0 16,3 0 0-16,-3 0 1 15,3 0 0-15,-3 0 2 16,7 0 0-16,-3 0 4 0,7 0-2 16,1 0-5-1,-1 0 0-15,3 0 0 0,6 0 0 16,-2 0-2-1,7 0 2-15,-4 0 0 0,0 0 0 16,5 2 2 0,-5-2-2-16,-4 0 0 0,4 0 1 15,-3 0 1-15,-5 0-2 16,3 0 2-16,0 0-2 16,0 0-3-16,-1 0-3 15,-3 0 0-15,-1 0-1 16,-4-2 4-16,-2 0-6 15,-5 0-1-15,3 0 10 16,-5 0 0-16,0 0 1 16,0 2-1-16,0 0 5 15,0-2-5-15,0 2 0 0,0 0-3 16,0 0 3-16,0 0 0 16,0 0 3-16,0 0-2 15,0 0 3-15,0 0 0 16,0 0 0-16,0 0 0 15,0 0-1-15,0 0 1 16,0 0-1-16,0 0 3 16,0 0-1-16,0 0 0 15,0 0 0-15,0 0 1 16,0 0-1-16,0 0-1 16,0 0 4-16,0 0-1 15,0-4 0-15,0 2 0 16,0 0-2-16,0-2-2 0,0 0 3 15,0-4 0 1,0-2-4-16,0-2-2 0,4-2 0 16,-2-3-2-16,0-4 0 15,-2-1 0-15,0 1 0 16,0-4-9-16,0 3 1 16,0 1-2-16,0 3 5 15,0 4-9-15,0 4 1 16,0 2 7-16,-2 4 1 15,2 4 4-15,-2 0 2 16,2 0-3-16,0 0-8 16,0 0-5-16,0 0-18 15,0 0-29-15,0 0-41 0</inkml:trace>
</inkml:ink>
</file>

<file path=ppt/ink/ink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597"/>
    </inkml:context>
    <inkml:brush xml:id="br0">
      <inkml:brushProperty name="width" value="0.1" units="cm"/>
      <inkml:brushProperty name="height" value="0.1" units="cm"/>
      <inkml:brushProperty name="fitToCurve" value="1"/>
    </inkml:brush>
  </inkml:definitions>
  <inkml:trace contextRef="#ctx0" brushRef="#br0">36 922 23 0,'0'0'24'16,"0"0"5"-16,0 0-4 0,0 0-11 15,0 0-9-15,0 0-2 16,0 0 2-16,0 0 2 16,0 0 0-16,0 0 3 15,0 0 1-15,0 0-2 16,0 0-2-16,0 0-3 16,0 0 0-16,0 0-4 15,0 0 0-15,0 0-2 16,0 0 1-16,0 0 0 15,0 0 0-15,0 0 1 16,0 0 0-16,0 0 0 16,0 0 0-16,0 0 1 15,0 0-1-15,0 0-1 16,0 0 1-16,0 0-1 0,0 0 0 16,0 2 0-16,0-2 1 15,0 0 0-15,0 0 1 16,0 0 0-16,0 0 1 15,0 0 0-15,0 0 3 16,0 0-4-16,0 0-1 16,0 0-2-16,0 0 1 15,0 0 0-15,0 2 1 16,0-2 0-16,0 0 0 0,0 0 1 16,0 0 1-1,0 0 0-15,0 0-2 0,0 0 2 16,0 0-2-1,0 0-1-15,0 0 0 0,0 0 1 16,0 0 0 0,0 0 1-16,0 0-1 0,0 0 2 15,0 0 3-15,0-5 9 16,0-1 3-16,0-2-3 16,0-2 1-16,0 0-4 15,-2 0 0-15,2 0-2 16,0-2-2-16,0 0 1 15,0-2 1-15,0 0 3 16,0 0-1-16,0 1-2 16,0-1-1-16,0 0 1 15,0-1-2-15,0 0-3 0,0 2-1 16,0-5 1-16,0 2 0 16,0-1-1-16,0 1-3 15,0-2 2-15,0 2 0 16,0-2 1-16,0 5-1 15,0-4 2-15,0 3 1 16,0 3-1-16,0-3 0 16,0 4-3-16,0 0 4 15,0 2-1-15,0-2-3 16,0-1 0-16,0 1-1 16,0 3 0-16,0-4 0 0,0 1 0 15,0 2 0 1,0 1 0-16,0-1 2 0,0-1 2 15,0 0 7 1,0 0 5-16,0-2-6 0,0 0-3 16,-2-3-2-16,2 0-3 15,-2 5 1-15,2-3 1 16,0 1 0-16,-3 2-3 16,-2-1 2-16,5-1-3 15,-2-1 1-15,2 0-1 16,-2 0 0-16,0-2-1 15,2 0 1-15,-2 2 1 16,2-2-1-16,-7 2 0 16,7 0 0-16,0 1 0 15,-2 1 1-15,-2-4-1 16,2 4 0-16,2 0 0 0,0 4 1 16,0 0-1-1,0 2 1-15,0 2 3 0,0 2 2 16,0-2 0-16,0 2 3 15,0 0-3-15,0 0 0 16,0 0-4-16,0 0 2 16,0 0 6-16,0 0-3 15,0 0-5-15,0 0-2 16,0 0 0-16,0 0 0 16,0 0-1-16,0 0 1 0,0 0 0 15,0 0 0-15,0 0 0 16,0 0 1-16,0 0 0 15,0 0-1-15,0 0 0 16,0 0 0 0,0 0-2-16,0 0 0 0,2 0 1 15,13 0-2-15,1 0 0 16,1 0-2-16,6-2-26 16,-1-2 31-16,2 0 9 15,3-3-9-15,-2 4 1 16,-1-1 0-16,3 0 3 15,-3 0 1-15,1 0-1 16,-3 2-1-16,-4 0 1 16,2 0-4-16,0 0 1 15,-5 2 1-15,-1-2 0 0,1 2 1 16,1-3-2-16,-3 3 1 16,1 0 0-16,-1 0 1 15,3 0-2-15,-5-1 1 16,0 1 0-16,-4 0 0 15,6 0-1-15,-2-2-1 16,3 1 1-16,-3 1-1 16,-3-2 0-16,11 2 0 15,-11-2 0-15,8 2 0 16,-3 0 0-16,1 0 0 16,1 0 0-16,-1 0 0 15,1 0 0-15,-2 0 1 16,3 0 0-16,-3 0 0 0,1 0 0 15,-3 0-1 1,1 0 0-16,-4 0 0 0,5 0 1 16,-3 0 0-16,3 0 1 15,0 0 1-15,3 0-2 16,2 0 1-16,-3 0 1 16,8 0-3-16,-4 0 0 15,4 0 0-15,-1 0 0 16,-7 0 0-16,6 0 0 15,-3 0 0-15,-3 0 0 16,1 0-2-16,-1 0 0 16,8 0 1-16,-4 0-2 15,2 0 3-15,1 0-2 16,3 0 2-16,-8 0 0 0,-1 0 1 16,4 0-1-16,-4 0 1 15,-1 0 0-15,1-4-1 16,1 2-2-16,4-2 1 15,-1 1-3-15,-1-1 3 16,8 3 1-16,2-1 1 16,-2-1-1-16,0 3-2 15,0 0 0-15,0 0 0 16,-6 0 2-16,4 0-2 16,0 0 2-16,-3-1-2 15,0 1 1-15,-2 0-1 16,5 0 2-16,0 0 2 0,-6 0 0 15,4 0-1-15,-1 0-1 16,0 0 0-16,-2 0 0 16,9 0 0-16,-2 0 0 15,0 0-2-15,2 0 2 16,-3 0-1-16,5 0 1 16,-4 0 0-16,0 0-1 15,0 0-1-15,-5 0 1 16,3 0-1-16,-9 0 2 15,0 0 0-15,4 0 0 16,-2 0 0-16,1 0 1 16,6 0-1-16,0 0 1 15,-1 0-1-15,3 0 0 0,-5 0 1 16,-2 0 0-16,3 0-1 16,-4 0 1-16,8 0-1 15,0 0 0-15,-2 0-1 16,-1 0 1-16,3 0 0 15,2 1 1-15,-3 2-1 16,-1-3 0-16,-3 0 1 16,5 0-1-16,-2 0 0 15,-6 0 0-15,2 0 0 16,-2 0 1-16,-1 0 0 16,7 0-1-16,0 0 0 15,-4 0 0-15,6 0 0 16,0 0-1-16,2 0-1 15,2 0 1-15,3 0 0 0,1 2 1 16,3-1-3-16,-2 3 3 16,6-1-5-16,0 3-1 15,-1-2 5-15,1 0-2 16,-9-1 1-16,3 1 2 16,-5 0 0-16,-6-2 0 15,-3 0 1-15,-9-2-1 16,3 2 0-16,-3-2 1 15,1 0-1-15,-1 0-1 16,0 0 0-16,3 0-1 16,-1 0-3-16,6 0-1 15,1 0 3-15,5 0 1 16,-1 0 1-16,3 0 1 0,2 0-3 16,-2 0 1-16,2 0-2 15,3 0 4-15,-3 0-2 16,-4 0 0-16,-7 0 2 15,3 0 0-15,-6 0 0 16,-5 1-1-16,1-1 1 16,-5 0 0-16,4 3-1 15,-3-3 0-15,-1 1-2 16,6-1-1-16,-1 3 1 16,3-3-3-16,-3 2 3 15,-2 0-8-15,1-2 10 0,-6 0-1 16,5 0-7-1,-1 0 4-15,-2 0 5 0,-1 0-3 16,-1 0 3-16,-4 0 0 16,4 0 0-16,-4 0 0 15,0 0 0-15,-2 0-1 16,0 0 0-16,0 0 0 16,0 0 1-16,0 0-1 15,0 0-2-15,0 0 1 16,0 0-2-16,0 0 2 15,0 0-1-15,0 0 0 16,0 0 2-16,0 0-2 16,0 2 2-16,0-2 1 15,0 2 0-15,0-2-2 0,0 0 2 16,0 2-2-16,2-2 0 16,-2 0 2-16,0 0 0 15,0 0 0-15,0 0 0 16,0 0 0-16,0 0 2 15,0 0-2-15,0 0 0 16,2 0 0-16,-2 0 1 16,0 0 0-16,0 0 1 15,0 0 1-15,0 0-3 16,0 0 2-16,0 0 0 16,0 0-1-16,2 0-1 0,3 0 2 15,-1 0-2 1,-2 0 0-16,6 0 0 0,-4 0 1 15,-2 0-1-15,2 0 1 16,3 0 0-16,-3 0 0 16,-4 0-1-16,7 0 0 15,0 0 0-15,0 0 0 16,-1 0 0-16,-2 0 1 16,8 0-1-16,-5 0 0 15,-3 0 0-15,0 0 1 16,-2 0-1-16,3 0 1 15,-1 0-1-15,-1 0-1 16,-1 0 1-16,3 0 0 16,-1 0-1-16,-2 0 0 15,-2 0 1-15,0 0 0 16,0 0 0-16,0 0 0 16,0 0 0-16,0 0-1 0,0 0-3 15,0 0 0-15,0 0-5 16,0 0 9-16,0 0-2 15,0 0 2-15,0 0-2 16,0 0 1-16,0 0 1 16,0 0 0-16,0 0-1 15,0 0-2-15,0 0-1 16,0 0-1-16,0 0-1 16,0 0 2-16,0 1 4 15,0-1 0-15,0 5 0 0,0-1 1 16,0 2-1-1,0 4 0-15,0 0 2 0,0 4-1 16,0 2-1-16,0 0 2 16,0-1-2-16,0 1 0 15,0 2-1-15,0 0 1 16,0-2 0-16,-2 0 0 16,-2 1-1-16,-1-4 1 15,3 0 0-15,2-1 0 16,-3 3 0-16,1-1 1 15,2-3-1-15,-2 0 1 16,2 0 0-16,-5-1-1 16,5-2 0-16,0-1 1 15,0 3-1-15,0-6 2 0,-2 0-2 16,2 1-1-16,0 0 1 16,0 1 0-16,-2 1-1 15,2 1 0-15,-2 2 1 16,0 0 0-16,0-1 1 15,-3 4-1-15,3-2 0 16,2 0 0-16,-2-1 0 16,-3 3 0-16,0-4 1 15,3 0-1-15,2-1 0 16,-2 1 0-16,2-1 1 16,-2-3-1-16,2 4 0 0,-2-4 2 15,2 4-2 1,0-4 0-16,0 3 1 0,0-2-1 15,-2-2 0 1,2 2 0-16,-5 1 0 0,5-3 0 16,-2 1 0-16,2-1 0 15,0 3 0-15,0 0 0 16,0-2 0-16,-2 1-1 16,0 0 1-16,2 3 0 15,0-2 1-15,-3-3-1 16,3 5 0-16,0-2 0 15,0 1 0-15,0 0 1 16,0 1 0-16,0 0 2 16,0 0-3-16,0-1 0 15,0 2 0-15,0-2 0 16,0-1 1-16,0 0 0 0,0 2-1 16,0-1 2-1,0 0-1-15,0 0-1 0,0 0-1 16,0 0 1-16,3 0 1 15,-1-2-1-15,0-2 0 16,-2 2 0-16,2-2 1 16,-2 0-1-16,5 2 0 15,-3 0-1-15,0 2 1 16,0 0 0-16,0 2 0 16,-2-3 0-16,2 3 0 15,3-2 0-15,-3 2 0 16,1 0 0-16,-1-2 1 0,-2 0-1 15,2 0 0-15,-2-2 0 16,5 0-1-16,-3-2 0 16,-2-2 1-16,2 2 1 15,0-2-1-15,-2-2 1 16,0 2-1-16,0-2 0 16,0 2 0-16,0-2 0 15,0 0 0-15,0 0 0 16,0 0 0-16,0 0-1 15,0 0 1-15,0 0-1 16,0 0 0-16,0 0 1 16,0 0 0-16,0 0 0 15,0 0-1-15,0 0-1 16,0 0 2-16,0 0-1 0,0 0-2 16,0 0 3-16,0 0 0 15,0 0 1-15,0 0-1 16,0 0 2-16,0 0-1 15,0 0 1-15,0 0-1 16,0 0 1-16,0 0-2 16,0 0 0-16,0 0 0 15,0 0 0-15,0 0-1 16,0 0 1-16,0 0 0 16,0 0 0-16,0 0 1 15,0 0 0-15,0 0 0 16,0 0 2-16,0 0 4 15,0 0-4-15,0 0-3 0,0 0 1 16,0 0-1-16,0 0 0 16,0 0 0-16,0 0 6 15,0 0-4-15,0 0-1 16,0 0-1-16,0 0-8 16,0 0-8-16,0-2-15 15,0 0-20-15,0-2-14 16,0 0-64-16</inkml:trace>
</inkml:ink>
</file>

<file path=ppt/ink/ink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598"/>
    </inkml:context>
    <inkml:brush xml:id="br0">
      <inkml:brushProperty name="width" value="0.1" units="cm"/>
      <inkml:brushProperty name="height" value="0.1" units="cm"/>
      <inkml:brushProperty name="fitToCurve" value="1"/>
    </inkml:brush>
  </inkml:definitions>
  <inkml:trace contextRef="#ctx0" brushRef="#br0">-1 24 0 0,'1'0'8'0,"1"0"9"15,-2 0 8-15,0 0-4 16,0 0-3-16,0 0-3 15,0 0-6-15,0-1-7 16,0 1 6-16,0 0 4 16,0-2-1-16,0 2 1 15,0 0 4-15,0-3-2 16,0 3-4-16,0-1-2 16,0-2-8-16,0 3-2 0,0-5-12 15,0 5-4 1,0-5-6-16,0 3-6 0,0 2-8 15,0-2 3-15</inkml:trace>
</inkml:ink>
</file>

<file path=ppt/ink/ink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599"/>
    </inkml:context>
    <inkml:brush xml:id="br0">
      <inkml:brushProperty name="width" value="0.1" units="cm"/>
      <inkml:brushProperty name="height" value="0.1" units="cm"/>
      <inkml:brushProperty name="fitToCurve" value="1"/>
    </inkml:brush>
  </inkml:definitions>
  <inkml:trace contextRef="#ctx0" brushRef="#br0">0 678 87 0,'4'-1'48'0,"-4"2"-30"0,0-1 22 16,0 0-7-16,0 0-10 15,0 0-8 1,0 0-3-16,0 0-3 0,0 0-2 16,0 0 4-16,0 0 2 15,0 0 1-15,0 0 1 16,0 0 1-16,0 0-6 15,0 0-3-15,0 0 2 16,0 0-2-16,0 0-4 16,0 0 1-16,0 0-1 15,0 0-2-15,0 0 1 16,0 0 0-16,0 0 1 0,0 0 0 16,0 0 2-1,0 0 1-15,0 0-1 0,0 0 0 16,0 0-1-16,0 0 3 15,0 0 4-15,0 0-9 16,0-4 0 0,0-2-1-16,0-4 4 0,0-2-1 15,0-2-2-15,0-2-2 16,0 0 0-16,0 2 0 16,2 0 0-16,0 0 0 15,-2 0-1-15,0 0 1 16,0 2 0-16,0-2-1 15,0 2 0-15,0-1 1 16,0 0 0-16,0 3-1 0,0 1 1 16,0 0-1-16,0 0 0 15,0 2 0-15,0-1 1 16,0 1 0-16,0-3-1 16,0-1 0-16,0 0 0 15,0 4-1-15,0 0 2 16,0 0-5-16,0 0 3 15,0 3 2-15,0 0 0 16,0 0 0-16,0-3 0 16,0 3 0-16,0 1 0 15,0-1 0-15,0-3 0 16,0 3 1-16,0 1-1 16,0-1 0-16,0-3 1 15,0 3-1-15,0-6 0 16,0 3 0-16,0-4 0 0,0 0-1 15,0-1 0-15,0-2 1 16,0 2 0-16,-2-2 0 16,0 2 0-16,2 0 0 15,-2 2 0-15,2 0 0 16,0 0 1-16,0 2-1 16,0 0 0-16,0 2 0 15,0 2 1-15,0 0-1 16,0 0 1-16,0 2-1 15,0 2 1-15,0-2-1 16,0 0 1-16,0 2-1 16,0-2 0-16,0 0 0 0,0 0 0 15,0-2-1-15,0 0 1 16,0 0-1-16,0 0 0 16,0-2 1-16,0 2-1 15,0 0 1-15,0 4 0 16,0-2 0-16,0 0 0 15,0 2 0-15,0 0 0 16,0 0 0-16,0 0 0 16,0 0 0-16,0 0 1 15,0 0 2-15,0 0-1 16,0 0-2-16,0 0 1 0,0 0-1 16,0 0 1-16,0 0-1 15,0 0 2-15,0 0 0 16,0 0 0-16,0 0 1 15,0 0 2-15,0 0-2 16,0 0-1-16,0 0 1 16,0 0 0-16,0 0 1 15,0 0-1-15,0 0 0 16,0 0-2-16,0 0 1 16,0 0 0-16,6 0-2 15,3 0 1-15,3 0-1 16,1 0-4-16,-5 0 4 15,6-4 0-15,1 0 0 16,-3 0 0-16,1 2 0 0,0-2 0 16,-1 2 0-16,-4-1 0 15,5 2 0-15,1 1-2 16,-3-2 2-16,-1 0 0 16,-2 2-2-16,3 0 1 15,-1-2 0-15,-2 2 1 16,1 0-2-16,-5 0 1 15,8 0-1-15,-6 0-1 16,5 0 0-16,-2 0 3 16,-2 0 0-16,6 0 0 15,-6 0-2-15,2 0 2 16,4 0 0-16,-4 0 0 16,3 0 0-16,-4 0 0 0,5 0 0 15,-3 0 0 1,1 0 0-16,-3 0-2 0,6 0 2 15,-3 0 0-15,1 0 0 16,-4 0 0-16,5 0-1 16,-3 0 1-16,1 0 0 15,-3 0 0-15,4 0 0 16,-8 0 0-16,7 0 1 16,-2 0-1-16,-2 0 0 15,2 0 0-15,-3 0 0 16,3 0 0-16,1 0 0 15,-2 0 0-15,-1 0 0 16,-1 0 1-16,4 0-1 16,-4 0 0-16,1 0 0 0,-3 0 0 15,0 0-1-15,6 0 1 16,-6 0 0-16,5 0-1 16,-3 0 0-16,4 0-1 15,-1-2-1-15,-3 2 3 16,3 0 0-16,-2 0-1 15,0 0 1-15,-3-2 0 16,0 2 0-16,3 0 0 16,-5-2 1-16,3 2-1 15,-5 0 0-15,9 0 0 16,-5 0 0-16,-2 0-1 0,7 0 1 16,-5-2 0-1,6-1 1-15,-6 3-1 0,3 0 0 16,-3-1 0-16,0 1 0 15,4-3 0-15,-4 3 0 16,0-1 0-16,3-1 0 16,-3 2-1-16,0 0 1 15,4-2 0-15,-6 0 0 16,0 2 0-16,-2-2 0 16,2 0 1-16,-2-1-1 15,0 3 0-15,0 0 0 16,5 0-1-16,-5 0 1 15,2 0 1-15,-2 0-1 16,2 0-1-16,0 0 1 0,0-1-1 16,6 1 0-16,-4 0 1 15,-2 0 0-15,0-3 0 16,5 3 0-16,-7 0 1 16,2 0-1-16,-2 0 0 15,0 0 0-15,0 0 1 16,0 0-1-16,0 0 0 15,0 0-2-15,0 0 1 16,0 0 0-16,0 0 0 16,0 0-1-16,0 0 1 15,0 0 0-15,0 0 0 16,0 0 1-16,0 0 0 16,0 0-2-16,0 0 1 15,0 0 0-15,0 0 1 16,0 0 1-16,0 0-1 0,0 0 1 15,0 0-1-15,0 0 0 16,0 0 2-16,0 0-2 16,0 0 0-16,0 0 0 15,0 0 0-15,0 0 0 16,0 0 0-16,0 0 0 16,0 0 0-16,0 0 0 15,0 0 0-15,0 0 0 16,0 0-2-16,0 0 2 15,0 0-1-15,0 0 0 16,0 0 1-16,0 0-1 16,0 0 0-16,0 0-2 0,0 0 1 15,0 0 2 1,0 0-2-16,0 0 1 0,0 0-1 16,0 0 2-16,0 0-1 15,0 0-1-15,0 0 0 16,0 0 1-16,0 0-2 15,0 0 0-15,0 0 2 16,0 7 1-16,0 1 0 16,-2 2 0-16,-5 2 0 15,5-2-1-15,0 2 1 16,0 2 1-16,-3-2-1 16,0 2 0-16,5-2 1 15,-2 2-1-15,0-2 0 0,0 2 0 16,2-4 0-1,-2-1 0-15,-3 4-2 0,3-3-1 16,2-2-2 0,0 2 0-16,0 2-1 0,-2 0 0 15,0 0 3-15,2 0 0 16,0 0 0-16,-2-2 1 16,2 1 0-16,0 0-2 15,0-1 2-15,0 1 2 16,0-3 0-16,0 7 0 0,0-8 0 15,0 3 0 1,0 1 0-16,0-3 0 0,0 2-2 16,0 1 1-16,0-1 0 15,0 1 1-15,0 0-2 16,0 1 1-16,0 1 1 16,0-2-1-16,0 3-1 15,0-3 0-15,0-4-1 16,0 3 1-16,0-2-1 15,0 2 0-15,0-4 2 16,0 4 1-16,0-2-1 16,0 2 1-16,0-2 0 15,0 0 0-15,0-2 0 16,0 2 0-16,0-2 0 16,0 0 0-16,0 2 0 0,0-2 0 15,0 0 0 1,0 0 1-16,0-2-1 0,0 0 0 15,0 0 0-15,0-4 1 16,0 0-1-16,0 0 0 16,0 0 3-16,0 0-2 15,0 0 1-15,0 0 0 16,0 0 0-16,0 0 4 16,0 0 0-16,0 0 0 15,0 0-1-15,0 0 2 16,0 0-4-16,0 0-1 15,0 0 1-15,0 0-3 16,0 0 0-16,0 0-7 16,0-6-13-16,0 0-27 0,0 0-33 15,0 0-60-15</inkml:trace>
</inkml:ink>
</file>

<file path=ppt/ink/ink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608"/>
    </inkml:context>
    <inkml:brush xml:id="br0">
      <inkml:brushProperty name="width" value="0.1" units="cm"/>
      <inkml:brushProperty name="height" value="0.1" units="cm"/>
      <inkml:brushProperty name="fitToCurve" value="1"/>
    </inkml:brush>
  </inkml:definitions>
  <inkml:trace contextRef="#ctx0" brushRef="#br0">-1 0 0 0,'0'0'107'16,"0"0"-56"-16,0 0-22 15,0 0-1-15,0 0-9 0,0 0-8 16,0 0-1 0,0 0 2-16,0 0 2 15,0 0 5-15,0 0-5 0,0 0 2 16,0 0-1-16,0 0 1 16,0 0-1-16,0 0-3 15,0 4-2-15,2 4 3 16,-2 6-8-16,7 4 1 15,-1 8-1-15,-4 6 0 16,10 3 8-16,-5-2 2 16,-1 1-2-16,3 5 2 15,-4-6 2-15,-1-1-2 16,5 1-5-16,-5-3-4 16,-2-2-2-16,7 0-1 15,-4-8-3-15,0-1 1 16,-1-5 0-16,0-3-1 15,-4 0 0-15,7-4 0 0,-5 4 0 16,0 3 0-16,0 1-3 16,1 4-5-16,2 1 2 15,-3 0-2-15,0-4 1 16,-2-6-9-16,0-6-7 16,0-4-19-16,0 0-29 15,0-6-39-15,0-12-49 16</inkml:trace>
</inkml:ink>
</file>

<file path=ppt/ink/ink1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609"/>
    </inkml:context>
    <inkml:brush xml:id="br0">
      <inkml:brushProperty name="width" value="0.1" units="cm"/>
      <inkml:brushProperty name="height" value="0.1" units="cm"/>
      <inkml:brushProperty name="fitToCurve" value="1"/>
    </inkml:brush>
  </inkml:definitions>
  <inkml:trace contextRef="#ctx0" brushRef="#br0">117-3 72 0,'-17'0'48'0,"-8"0"16"16,9 0-8-16,-1 0-14 16,3 0-15-16,1 6-8 15,4-2-5-15,4-1-8 16,3-2 1-16,2-1-3 15,0 0-2-15,0 0 1 16,0 0 3-16,0 0 0 16,0 0 2-16,0 0-2 15,5 0-5-15,6 0-1 16,4 0-1-16,1 0-4 16,-1 0-10-16,6 0 9 15,-1 0 5-15,-3 4 1 16,6 4-3-16,-3 2 3 15,9 0 0-15,-3 2-5 0,3 2 3 16,-2 3-6-16,0-3 8 16,-2 0-2-16,-3 0 2 15,-7-5 0-15,-1 0 1 16,-3 0 4-16,-2-2 2 16,-5 3 5-16,1-2 0 15,-5 0-4-15,5 2 1 16,-3 0-2-16,-2 0-7 15,0 2-1-15,0 0 1 16,0 2 0-16,-16 0 0 16,-2 0 16-16,0 0-13 15,1-2-1-15,-1-2-1 16,5-2 1-16,-1-2 0 0,3 0-1 16,-1-4-1-16,10 2-3 15,-2-2-6-15,2-2-3 16,2 0-4-16,0 0-3 15,0 2 2-15,0-2-2 16,0 0 0-16,0 2 3 16,0-2 4-16,10 0-4 15,9 0 6-15,-1 0-5 16,1 0-5-16,2 2-5 16,1 4 8-16,2 0-3 15,-4 2-1-15,3 3 19 16,-6 2-4-16,-1 1-3 0,-3 0 8 15,-3 3 1-15,-6-3 0 16,-2 1 13-16,-2-1 11 16,0 1 1-16,0-1-12 15,-14 1 6-15,-7-1 11 16,-6 1-11-16,-2 1 5 16,0-2 0-16,2 0-5 15,0-4 0-15,8 0 1 16,3-4 1-16,5-2-16 15,1-2-3-15,8-2-1 16,0 0 0-16,2 0 0 16,0 0-1-16,0 0-14 15,4-14-12-15,17-2 0 0,-8 6-43 16,-2 2-76-16</inkml:trace>
</inkml:ink>
</file>

<file path=ppt/ink/ink1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610"/>
    </inkml:context>
    <inkml:brush xml:id="br0">
      <inkml:brushProperty name="width" value="0.1" units="cm"/>
      <inkml:brushProperty name="height" value="0.1" units="cm"/>
      <inkml:brushProperty name="fitToCurve" value="1"/>
    </inkml:brush>
  </inkml:definitions>
  <inkml:trace contextRef="#ctx0" brushRef="#br0">1-3 99 0,'7'0'43'0,"-7"2"-4"15,0 12-9-15,0 4-1 16,0 4 1-16,0 0 5 16,0 0 1-16,0 0 11 15,0 0-1-15,0 0-10 16,0-2-11-16,0 2-5 16,0-2-6-16,0-4-6 15,0-2-2-15,0-1-4 0,0-8-1 16,0 1-1-1,0-4 0-15,0-2-18 0,0 0-31 16,4 0-8 0,3 0-16-16,-5 0-14 0,1 0-10 15,-1 0-9-15</inkml:trace>
</inkml:ink>
</file>

<file path=ppt/ink/ink1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611"/>
    </inkml:context>
    <inkml:brush xml:id="br0">
      <inkml:brushProperty name="width" value="0.1" units="cm"/>
      <inkml:brushProperty name="height" value="0.1" units="cm"/>
      <inkml:brushProperty name="fitToCurve" value="1"/>
    </inkml:brush>
  </inkml:definitions>
  <inkml:trace contextRef="#ctx0" brushRef="#br0">169 12 94 0,'5'-2'68'16,"-3"0"-35"-16,-2-1 3 0,0 3-3 16,0-4-9-16,0 4-8 15,0 0-2-15,0 0 1 16,0 0-5-16,0 0-4 16,0 0 5-16,0 0-8 15,0 0-3-15,-5 0-8 16,-9 0-3-16,-1 0 11 15,-3 0 3-15,-2 0-2 16,6 0-1-16,-1 0 0 16,7 4 0-16,-4 5 3 15,1 0 10-15,2 4-4 0,3 1-4 16,-4-2 2-16,8 2 0 16,-2 0-3-16,-3 2 2 15,5 0-1 1,2-2 1-16,0 4 1 0,0-2-3 15,0-2 3-15,0 2 4 16,0 0-4-16,0-2-3 16,0 0-1-16,0 0-2 15,0-1 0-15,0-2 0 16,2-3 0-16,5 0-1 16,-3-2-1-16,-2 1 0 15,8-3 0-15,-6-1 0 0,5 1 0 16,-5 0 1-1,10 0 1-15,-3 1-1 0,2-1-1 16,3 0-4 0,-3 0 3-16,0 0-1 0,1-2-1 15,-6-1-1-15,6-1 0 16,0 0 3-16,-1 0-7 16,1 0-2-16,-1 0-4 15,1 0 5-15,-1-1-6 16,-2-5 1-16,3 2 0 15,-6-4-5-15,3-1 7 16,1 1 0-16,-6 1 2 16,-4-1-5-16,5-2-3 0,-7-1-1 15,0 4 14 1,0-4 4-16,0 1-5 0,0 2 3 16,0 0 1-1,-11 0 2-15,-3 2 1 0,1 2-2 16,0 0-1-16,-3 2 0 15,3 0 3-15,-1 0 0 16,8 2 5-16,-3-2-3 16,5 0-2-16,0 2 1 15,-2-2 0-15,6 2-1 16,0-2 3-16,0 2 8 16,0 0 2-16,0 0 3 0,0 0 5 15,0 0 3 1,0 0-4-16,0 0-2 0,0 0 1 15,0 0 7-15,0 0-8 16,0 0 10-16,0 0 1 16,12 0-5-16,-1 0-2 15,2 0 2-15,3 0-9 16,4 0-10-16,-5 0 3 16,6 0-3-16,-6 0-5 15,-2-2-2-15,-6-2-3 16,2 0-8-16,-5 0-5 15,-4 2-21-15,0 0-23 16,0 2-39-16,0 0-64 16</inkml:trace>
</inkml:ink>
</file>

<file path=ppt/ink/ink1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612"/>
    </inkml:context>
    <inkml:brush xml:id="br0">
      <inkml:brushProperty name="width" value="0.1" units="cm"/>
      <inkml:brushProperty name="height" value="0.1" units="cm"/>
      <inkml:brushProperty name="fitToCurve" value="1"/>
    </inkml:brush>
  </inkml:definitions>
  <inkml:trace contextRef="#ctx0" brushRef="#br0">2-10 17 0,'-2'0'49'0,"2"-3"-22"15,0 3 6-15,0 0-5 16,0 0-1-16,0 0-1 16,0 0-5-16,0 0 6 0,0 0 8 15,0 0-8-15,0 0-9 16,0 0 3-16,0 0 2 16,0 0-6-16,0 0 2 15,0 0-1-15,0 10-2 16,0 6-1-16,0 4-1 15,0 5-3-15,0 0-5 16,0 0 2-16,2 2-1 16,7 1 0-16,0-2 1 15,-2 3-1-15,2-4-2 16,-3 1-2-16,5-4 2 16,-1-3-2-16,-4-2-1 0,-2-5 0 15,5-5-1 1,-5 0 2-16,6-3 2 0,-1-1-1 15,-1 1 0 1,2 0-4-16,3 2 0 0,0-2-2 16,-4 2 0-16,4-2 0 15,0 0-3-15,1-1-1 16,-3-2 3-16,1-1-2 16,-4 0-2-16,5 0-2 15,-1 0-7-15,-1-5-9 16,-3-12 16-16,3 2-4 15,1-5-21-15,-3-2 9 16,-1-2-2-16,2 0 14 16,-6-2 6-16,5 1-8 15,-3-2 5-15,-6 3 0 16,2 4 4-16,-2 2-2 0,0 6-1 16,0 2 5-16,0 2 4 15,0 3 0-15,0 1 0 16,0 4 0-16,0-4 1 15,0-1 0-15,0 0 2 16,0 1-3-16,0 0 2 16,0 4 0-16,0-6-2 15,0 2 1-15,0 4-1 16,0-4 0-16,0 4 0 16,0 0 0-16,0 0-1 15,0 0-1-15,0 0 2 0,0 0 0 16,0 0 0-16,0 0 6 15,0 0-2-15,0 0 0 16,0 0-3 0,0 7 5-16,0 0-3 0,0 6 4 15,0 0 5-15,0 5 2 16,0 1-2-16,0-1-4 16,0 2 4-16,0 2 3 15,7 0-1-15,-2 0-5 16,2-2 5-16,-1 2-1 15,3 0-1-15,-3-3-2 16,4 2-2-16,-6-5 0 16,5-3-2-16,-3-3-4 15,-4-4-1-15,6-2-1 0,-4-4 0 16,-4 0-10-16,7 0-4 16,-7 0-5-16,2 0-14 15,0 0 0-15,2 0 10 16,-4 0-7-16,7 0 2 15,0 0-4-15,-5 0-33 16,5 0-51-16</inkml:trace>
</inkml:ink>
</file>

<file path=ppt/ink/ink1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613"/>
    </inkml:context>
    <inkml:brush xml:id="br0">
      <inkml:brushProperty name="width" value="0.1" units="cm"/>
      <inkml:brushProperty name="height" value="0.1" units="cm"/>
      <inkml:brushProperty name="fitToCurve" value="1"/>
    </inkml:brush>
  </inkml:definitions>
  <inkml:trace contextRef="#ctx0" brushRef="#br0">193 1 81 0,'0'-2'42'16,"-9"2"-36"-16,-7 0 2 15,-1 0 23-15,-6 0-10 0,6 10 0 16,-1 6-2-1,3-2 7-15,1 0-20 0,3 2-3 16,-1 0 5-16,8-1-1 16,-5-1 4-16,7 0 3 15,-2 1-7-15,-4-2-5 16,6 0 0-16,0 0 0 16,-2-1-2-16,-1-2 0 15,5-4 1-15,0 0-1 16,0-2 2-16,0-2-2 15,0 0-5-15,0-1 2 16,0 3 1-16,0-2-6 16,11 0 3-16,3 2 0 15,-1 0-4-15,1-2 4 16,-1 2-1-16,3 0 6 0,-1 0 0 16,1 0 2-16,-1 2 2 15,-1 0-3-15,1-2-1 16,-1 4 2-16,-1-2 1 15,-2 2-2-15,1 0 4 16,-6 0 0-16,-4 0 1 16,3-2 2-16,-3 2 0 15,-2 2 2-15,0 2-7 16,0 0 0-16,0 2 2 16,0 1-1-16,-9-4 1 15,-5 1 11-15,1-2-14 16,-2-3-1-16,1-4 2 0,-1 1-2 15,-3-1 2-15,5-2-2 16,-1-1 1-16,3 0 3 16,5 3 1-16,-4-3-4 15,6 0 0-15,-3 0 1 16,5 0 1-16,0 0 4 16,0 0-4-16,0 0-2 15,2 0-1-15,0 0 0 16,0 0 1-16,0 0 0 15,0 0 0-15,0 0-1 16,0 0-1-16,0 0 1 16,0 0 0-16,0 0 0 15,0 0-1-15,0 0-5 0,0 0-8 16,0 0-9 0,0 0-13-16,0 0 1 0,0 0 5 15,4-3-15-15,-2 3-24 16,7 0-6-16</inkml:trace>
</inkml:ink>
</file>

<file path=ppt/ink/ink1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623"/>
    </inkml:context>
    <inkml:brush xml:id="br0">
      <inkml:brushProperty name="width" value="0.1" units="cm"/>
      <inkml:brushProperty name="height" value="0.1" units="cm"/>
      <inkml:brushProperty name="fitToCurve" value="1"/>
    </inkml:brush>
  </inkml:definitions>
  <inkml:trace contextRef="#ctx0" brushRef="#br0">-1 50 71 0,'4'4'131'16,"-4"-2"-73"-16,5-2-20 15,-5 0-6-15,0 0-27 16,0 0-5-16,0 0-5 16,0 0-6-16,0 0-3 15,0 0 7-15,0 0 6 16,0 0 1-16,0 0 2 16,0 0 4-16,0 0 6 15,0 0-4-15,0 0-3 16,0 0 0-16,0 0-1 15,0 0-1-15,0 0-2 0,0 0 2 16,0 0 0-16,0 0 1 16,0 0 0-16,0 0 2 15,0 2 1-15,0-2-6 16,0 2-1-16,0-2 0 16,0 2 0-16,0 0-1 15,0-2 1-15,0 0 0 16,0 0 0-16,0 0 1 15,0 0 0-15,0 0 1 16,0 0 2-16,0 0 3 16,2 0 4-16,0 0 3 15,0 0-1-15,0 0 0 16,-2 0 0-16,8 0 0 0,-2 0-6 16,1 0 2-16,1 0-1 15,4 0-4-15,1 0-3 16,1 0 3-16,1 0-2 15,3 0 4-15,-3 0 4 16,6 0-7-16,1 0-2 16,2 0 0-16,1 0 6 15,2 0-6-15,-3 0 2 16,5 0 0-16,-4 0 1 16,1 0 0-16,-1 0 0 15,-1 0 0-15,3 0 1 16,-2 0-2-16,-1 0-3 15,0 0 5-15,3 0-1 16,0 0 0-16,-2 0-2 0,-4 0 1 16,6 0 1-16,-4 0-3 15,-3 0 0-15,-3 0 5 16,6 0 0-16,-5 0-3 16,4 0-1-16,0 0 1 15,-1 0 0-15,0 0-2 16,0 0-1-16,-1 0 3 15,-3 0 3-15,-3 0-1 16,8 0-3-16,-2 0 0 16,3 0-1-16,-4 0 3 15,6 0-4-15,-5 0 2 16,3 0 1-16,-4 0-1 0,4 0-1 16,-3 0-1-1,0 0 0-15,2-2 0 0,3 2 1 16,-6-2-1-1,2 0 2-15,1 0-2 0,2 0 0 16,3 0 0-16,0 2 2 16,-3-2-2-16,8 2 0 15,-1 0 4-15,-2 0-4 16,0-2 1-16,-2 2-2 16,2 0 2-16,0-2-2 15,0 2 2-15,-3 0-1 16,3 0 0-16,-5 0 0 15,3 0-1-15,2-2 1 0,-4 2 1 16,-8-2-1-16,8 0 0 16,-7 0 0-16,4-2 0 15,0 0-2-15,5 0 2 16,0 0-3-16,2 0 0 16,0 0 3-16,0 0 0 15,-3 0-1-15,1 2 1 16,2 0 0-16,-4 2-1 15,-1 0-1-15,3-2 2 16,0 2-1-16,-5 0 0 16,0 0 1-16,-4 0-1 15,2 0 0-15,-4 0 0 16,-1 0 0-16,-1 0 1 16,-3 0 0-16,2 0 0 0,3 0 0 15,4 0-2 1,4 0 1-16,3 0-2 0,2 0 1 15,4 0 1 1,-2 0 1-16,8 0-1 0,-6 0 1 16,-2 0-1-16,5 2 1 15,-3 0 0-15,-2 2 0 16,7-2 0-16,-7 0-5 16,9 2-1-16,-1 0 5 15,-4 0 1-15,5 0-5 16,-2 2 0-16,-3 0 5 15,2-2 0-15,-2 2-4 0,-4-2 3 16,3 0-3 0,-1 0 2-16,-4 2-7 0,0-1 4 15,0 0 3-15,0-1-2 16,-3 0-8-16,-1 1 9 16,4 0-5-16,0-1-1 15,-5 2 8-15,3-2-1 16,0 0-8-16,2 0 7 15,-1 1 3-15,1-1-4 16,2-3 1-16,4 2-6 16,-7 0 1-16,1-1 7 15,-7 0 0-15,5 1 1 16,-6-3 0-16,0 0 0 16,2 0-2-16,-3 0-2 15,2 1-1-15,0-1-6 0,1 3 7 16,-4-2 4-16,8 2 0 15,-4-2-1-15,-1 3 1 16,5 1 0-16,0-1 0 16,-3-3 0-16,-2 3 0 15,3 1 0-15,-6-4 1 16,4-1-1-16,-5 0 0 16,4 0 1-16,-4 0-1 15,-5 0 1-15,1 0-1 16,-6 0 1-16,4 0-1 15,-1 0 0-15,-5 0 0 16,5 0 0-16,-3 0 0 16,-2 0 0-16,-4 0 0 15,3 0 0-15,-3 0 0 0,-2 0 0 16,0 0-1-16,0 0 0 16,0 0 0-16,0 0 0 15,0 0-1-15,0 0 2 16,0 0 0-16,0 0 2 15,0 0-2-15,0 0 0 16,0 0-2-16,0 0 1 16,0 0 1-16,0 0-1 15,0 0 0-15,0 0 1 16,0 0 0-16,0 0 0 0,0 0-1 16,0 0 0-1,0 0 1-15,0 0-2 0,0 0 1 16,0 3 0-16,0-2-1 15,0 6 0-15,0 3 0 16,0 2-1-16,0 2 3 16,0 6 0-16,0 2 2 15,0 0-1-15,0-2-1 16,0 2 1-16,0 0-1 16,0 2 1-16,0-4-1 15,0 2-1-15,0-2 0 16,0 2 1-16,2 2-2 15,0 1-1-15,0-2-1 16,0 0 0-16,6 2 2 16,-6-2 2-16,0 1 0 0,0-3-1 15,-2 4 1-15,5 0 0 16,-5 2 0-16,0 0 0 16,0 4 0-16,0-2 0 15,0 4 0-15,0-5-2 16,0 1 2-16,0-1 0 15,0-2 0-15,0 2-1 16,0 1 0-16,0-1 1 16,0 1 0-16,0 3 0 15,0-2 0-15,0 1 0 16,0-4 0-16,0 4 1 16,0-3-1-16,0 1 0 0,0-4 0 15,0 0 0 1,0 0 0-16,0 0 0 0,0-3 1 15,0 2-1-15,0-5 2 16,0-1-2-16,0 0 0 16,0 0 0-16,0 0 0 15,0 2 0-15,0 0 0 16,0 0 0-16,0 2 0 16,0-2 1-16,0 0-1 15,0 2 1-15,0-1-1 16,0-2 1-16,0 3 0 15,0-1-1-15,0-1 1 16,0 0-1-16,0-2 2 16,0 0-2-16,0-2 1 0,0-4-1 15,0 0 0-15,0-2 1 16,0 0 0-16,0-2-1 16,0-2 0-16,0 2 0 15,0 2 0-15,0 0 0 16,0 2 1-16,0 2-1 15,0 2 1-15,0 0 1 16,0-2-2-16,0 3 0 16,0-6 1-16,0 1-1 15,0 1 0-15,2-3 0 16,-2 2 1-16,2-1-1 16,-2 2 0-16,2 1 0 15,-2-2 1-15,0 2-1 0,0-4 0 16,0-2 0-16,2-2 0 15,-2 0 0-15,0-2-1 16,0-1-1-16,0 4 2 16,0-1-1-16,0 2 0 15,0 2 1-15,0-2 0 16,0-2-1-16,0 0-2 16,0-2-3-16,0-2-3 15,0-2-5-15,0 0 7 16,0 0-1-16,0 0 2 0,0 0 6 15,0 0 1 1,0 0 0-16,0 0 1 0,0 0 1 16,0 0-1-16,0 0-1 15,0 0 1-15,0 0 1 16,0 0 0-16,0 0-1 16,0 0 2-16,0 0 0 15,0 0 2-15,0 0-2 16,0 0 9-16,0 0-5 15,0 0-6-15,0 0-1 16,0 0 1-16,-2 0 0 16,-2-2 2-16,-3-2-1 15,3 0-1-15,-8 2-1 16,4-2 0-16,-10-2 0 0,0 0-1 16,-9 0 1-1,-2-2 1-15,-4-2 3 0,-5 2-2 16,-4-2 1-1,-1 0 2-15,-1 2-1 0,1-1-4 16,-3 4 0-16,-1 0 1 16,-2 1-2-16,6 3 0 15,8 1 0-15,-3 0 0 16,3 0 0-16,1 0 0 16,3-3 0-16,2 2 0 15,-2-1 0-15,-2-2 0 16,-3 0 1-16,3 0-1 15,-6-3 1-15,-1 1-1 16,3 1 2-16,-3-2-2 16,-5 1 0-16,3 1 0 15,-3 1 0-15,3-1 0 0,0 4 0 16,1-2 0-16,1 2 1 16,-2-2-1-16,4 2 0 15,-2-2 0-15,2 2 0 16,-5-2 0-16,8 1 0 15,-3 2 1-15,-2-2-1 16,5 0 0-16,-1 2 0 16,-2-1 0-16,2 1 0 15,-4 0 0-15,9 0 1 0,-4 0 0 16,-1 0-1 0,2 0 2-16,-4 0-1 0,5 0-1 15,-5 0 1 1,-2 0 0-16,5 0-1 0,-4 0 1 15,-3 0-1-15,7 0 0 16,-1 0 0-16,3 0 0 16,2 0 0-16,2 0 0 15,-5 1 0-15,3 3-1 16,2-2 1-16,-4 6 1 16,2-4-1-16,-4 2 1 15,6 1-1-15,-2 1-1 16,0 2 1-16,-7-5-1 15,5 4 1-15,-5-1 0 16,5 0 0-16,-5-2 1 16,7-2-1-16,2 0 0 0,2 0 0 15,-2-2 1-15,0-1-1 16,7 2 0-16,-5-2 0 16,3 2 0-16,-3-1 0 15,7-2 1-15,-5 0 0 16,-2 0-1-16,8 2 0 15,-6-2 0-15,-2 0 0 16,0 0 0-16,6 0 0 16,-6 0 0-16,2 0 1 15,-2 0-1-15,3 0 0 16,0 0 0-16,-1 0 1 0,-4 0-1 16,7 0 0-16,-5 0 0 15,2 0 0-15,-1 2 0 16,4-2 0-16,-1 0 1 15,-4 0-1-15,8 0 0 16,-6 0 0-16,5 0 1 16,0 2-1-16,4-2 0 15,3 2 0-15,-3-2 0 16,10 2 0-16,-3-2 0 16,-3 2-1-16,-1-2 1 15,7 0 1-15,-4 1 0 16,2-1 1-16,-1 0 0 15,3 3 0-15,-6-3 0 16,1 2-1-16,-3 0-1 16,-1 0 2-16,-1 0-2 0,-1-2 2 15,-4 2-1-15,4 0-1 16,-1-2 0-16,2 2 0 16,3-2 1-16,2 0-1 15,1 0 0-15,2 0 0 16,1 1 0-16,5-1 0 15,0 0 1-15,2 0-1 16,0 0 1-16,0 0 1 16,0 0 0-16,0 0 0 15,0 0-1-15,0 0 2 0,0 0-1 16,0 0 4-16,0 0-2 16,0 0-2-16,0 0-1 15,0 0-1-15,0 0 2 16,-2 0-2-16,2 0 0 15,0 0 0-15,0 0 2 16,0 0 0-16,0 0-2 16,0 0 2-16,0 0-1 15,0 0-1-15,0 0 0 16,0 0 1-16,0 0-1 16,0 0 0-16,0 0 0 15,0 0 0-15,0 0 0 16,0 0-1-16,0 0-1 15,0 0-3-15,0 0 1 16,0 0-1-16,0-5 0 0,0-3 0 16,0-4 0-16,0-3 2 15,0-3 0-15,0-1 0 16,-2-2-4-16,-4-3 2 16,4 1 0-16,-2-4-5 15,2-3-1-15,2-2 2 16,-5 0-3-16,3-2 5 15,2 2-5-15,0 0-1 16,-2 2 8-16,0 2 4 16,2 2 0-16,-2 1 0 15,2 1-4-15,0 2 4 16,0 3-1-16,0-2 0 0,0 1-4 16,0 0-1-16,0 0 5 15,0 2-1-15,0-2-7 16,0 2 5-16,0 0 0 15,0 0 0-15,0 0-2 16,0 0 7-16,0 0 0 16,0 0-1-16,0 0-1 15,0 0 2-15,0 1-2 16,0-1 1-16,0 3 1 16,0-2 1-16,0-1-1 15,0 3 0-15,0-3 0 16,0 0-1-16,-2 1 1 15,-3 2 0-15,2 1 0 0,1 0 0 16,2 2-2 0,-2-2 2-16,2-4-2 0,-2 3 0 15,-3-3 1-15,5 0 0 16,0-2 1-16,0 2 0 16,0-3 0-16,0 3 0 15,0 0 0-15,-2 0 0 16,2 3 0-16,-2-2 0 15,0 2 0-15,0 1 0 16,0 0 0-16,2 1 0 16,-5 1 2-16,5 1-1 15,0-3 1-15,0 5-1 16,0-4 1-16,0 4-2 0,-2-3 0 16,-1 0 0-16,1 2 0 15,0-2 0-15,-3-2 0 16,3 1 0-16,2 2 0 15,-2-1 0-15,2-1 0 16,0 4 5-16,0-1 1 16,0 0 1-16,0 0 2 15,0 1-3-15,0 2 3 16,0-1-2-16,0 0-4 16,0 0-2-16,0-1 2 15,0 2-3-15,0-4-1 16,0 4 1-16,0-5 0 15,0 3-2-15,0 0 2 0,0-1 0 16,0-1 0-16,0 4 0 16,0-4 0-16,0 4 2 15,0-4-2-15,0 0 0 16,0 0 0-16,0-3 0 16,0 2 0-16,0-2-2 15,0 2 1-15,-4-2 0 16,-3 2 1-16,5 0-3 15,-3 4 3-15,3-2 0 16,-3 4 0-16,5 0 0 16,0 0 0-16,-2 0 1 15,0 2-1-15,2 0 1 16,-2-2 0-16,0 2-1 0,2-2 0 16,-5 2 0-1,3 0 0-15,2 0-1 0,-2-2 1 16,0 2 0-16,0 2-1 15,2-2 0-15,-3-2 1 16,3 4 0-16,0-2 0 16,-5 2 0-16,5-2 1 15,0 2-1-15,0 2 0 16,0-2 1-16,-2 0-1 16,2 2 0-16,0-2 0 15,-2 2 1-15,2-2-1 16,0 0 1-16,0-3-1 15,0 1 1-15,0 1 3 16,0-3-2-16,0 1 2 16,0-2 0-16,0 0-3 0,-2 2-1 15,2-2 0-15,0 4 0 16,0-4 0-16,0 3 2 16,0 0 2-16,0-2-1 15,0 2-2-15,0-4 1 16,0 2 3-16,0 2-2 15,0 0 2-15,-2 0 1 16,2 0-4-16,0 2-1 16,0 1-1-16,-5-3 0 15,5 0 0-15,-2 1-1 0,2-1 0 16,-2 1 1-16,-2-1-1 16,2-1 1-16,-4 1-2 15,6 0 2-15,0 2-1 16,-2 0 2-16,0-2-1 15,0 0 0-15,-5-2 0 16,7 2 0-16,-4-2 2 16,2 2-2-16,0 0 0 15,-4 0 0-15,6 2 0 16,-2 0 2-16,2 2 0 16,0 0 2-16,0 0-1 15,0 0-2-15,0 0-1 16,0 0 2-16,0 0-2 15,0 0 0-15,0 0-4 0,-2-4-10 16,2 2-20-16,0 0-40 16,0-2-57-16</inkml:trace>
</inkml:ink>
</file>

<file path=ppt/ink/ink1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624"/>
    </inkml:context>
    <inkml:brush xml:id="br0">
      <inkml:brushProperty name="width" value="0.1" units="cm"/>
      <inkml:brushProperty name="height" value="0.1" units="cm"/>
      <inkml:brushProperty name="fitToCurve" value="1"/>
    </inkml:brush>
  </inkml:definitions>
  <inkml:trace contextRef="#ctx0" brushRef="#br0">379 12 17 0,'-11'0'80'0,"-1"0"-60"0,-1 0-9 16,-1 0 23-16,-3 0-13 15,-3 0 0-15,-2 0-7 16,2 0-9-16,-1 0 4 16,2 0 8-16,-4 0 4 15,5 0-1-15,-1 0 4 16,-4 0-6-16,3 0-1 15,0 0 4-15,4 0-9 16,1 0-5-16,1 0-2 16,3 0-3-16,7 0-2 15,0 0 0-15,1 0 0 16,-2 0 0-16,5 0 0 0,-4 0 0 16,2 0 0-16,0 0 0 15,-5 0 0-15,7 0 0 16,0 0 0-16,0 0-2 15,0 0 1-15,0 0-3 16,0 2 4-16,0 5 0 16,0 0 0-16,0 4 0 15,0 0 3-15,0 3 1 16,0 1-2-16,0 0 1 16,0-1-3-16,0 3 0 0,0 1 0 15,7-2 1 1,-5 2 0-16,2 0 0 0,-2 0-1 15,-2 0 1 1,5-2 0-16,-2 0-1 0,-1-4 0 16,0-2 2-1,-2-4-2-15,0-2 0 0,2-2 0 16,-2-2 1-16,0 0 0 16,7 0-1-16,-3 0 0 15,0 0-1-15,3 0-1 16,0 0-1-16,4 0 3 15,0 0-6-15,3 0-1 16,-1 0-4-16,3 0 4 16,1-4 5-16,1 0-5 0,3 2 0 15,0-2-5-15,2 0 2 16,-1 2 0-16,0 0 8 16,-2 0 2-16,3 0 0 15,-4 2 1-15,-5-2 0 16,-1 2 2-16,-1 0-1 15,-6 0 1-15,5 0-2 16,-3 0 1-16,-2 0 2 16,-2 0-3-16,7 0-1 15,-4 0 0-15,-2 0 0 16,-1 0 2-16,-4 0 1 16,2 0-2-16,-2 0-1 15,0 0 0-15,0 0 0 0,0 0 1 16,0 0-1-16,0 0 0 15,0 0 1-15,0 0 0 16,0 0 2 0,0 0-1-16,0 0 2 0,0 0 0 15,0 0-2-15,0-4 1 16,0 0 3-16,0 0-5 16,0-6 1-16,0 0-2 15,0-2 1-15,0-6-1 16,0 0 0-16,0-5 0 15,0 4 0-15,0-2 0 16,0 2 0-16,-2 1-2 0,0 1 1 16,-5 3-2-1,2 0-8-15,1 5 5 0,0 0-4 16,-3 1-3 0,5 2 6-16,-2 2 0 0,2 0 1 15,-4 3-1-15,6-2-1 16,0 3-13-16,0 0-6 15,0 0-19-15,0 0-58 16</inkml:trace>
</inkml:ink>
</file>

<file path=ppt/ink/ink1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625"/>
    </inkml:context>
    <inkml:brush xml:id="br0">
      <inkml:brushProperty name="width" value="0.1" units="cm"/>
      <inkml:brushProperty name="height" value="0.1" units="cm"/>
      <inkml:brushProperty name="fitToCurve" value="1"/>
    </inkml:brush>
  </inkml:definitions>
  <inkml:trace contextRef="#ctx0" brushRef="#br0">454 10 102 0,'4'0'56'16,"-4"0"-30"-16,0 0 5 16,0 0-8-16,0 0-14 15,0 0-5-15,0 0 12 16,0 0 5-16,0 0 2 16,-15 0-6-16,-5 0 5 0,-5 0 9 15,-4 0-2 1,-4 0-10-16,-2 0-7 0,4 0 0 15,2 0-3 1,-2 0-6-16,4 0 2 0,2 0-3 16,4 0-2-16,0 0 0 15,1 0 1-15,3 0-1 16,-2 0-2-16,11 0 1 16,-1 0-2-16,4 0 0 15,3 0-3-15,2 0-4 16,0 0-4-16,0 0-1 15,0 2 11-15,0-2 4 16,0 0 1-16,0 3-1 16,0-3 2-16,0 1 1 15,0 3 0-15,0-2-2 0,0 2-1 16,0 0 0-16,0 2 0 16,2 0 0-16,-2 3-1 15,0-2 1-15,0 5 0 16,0 1 0-16,0 0 2 15,0 4-1-15,0 3 2 16,0-2 1-16,0 4 2 16,-9-3-1-16,5 2 2 15,0-1-1-15,-1-2 0 16,1-2 0-16,-1-4-5 16,0-2 1-16,3-2-2 15,2-4 0-15,0-2 0 0,0-2 1 16,0 0 1-1,0 0-2-15,0 0 0 0,0 0-7 16,0 0 4-16,2 0 1 16,12 0 2-16,-3 0 0 15,2 0-6-15,3 0 5 16,0 0-3-16,-1-2-3 16,8 0 3-16,-4 2 1 15,4 0 0-15,-3 0-2 16,5 0 4-16,-1 0-3 15,-2 0 2-15,3 0 2 16,-5 0 1-16,3 0 1 16,-3 0 0-16,7 0 0 15,-4 0 3-15,-4 0-2 0,8 0-2 16,-9 0 1 0,9-2-1-16,-5 0-1 0,-2-2 0 15,3 2-2 1,-4 0-3-16,-3 0 2 0,-1 2 2 15,-3-2 1-15,-8 2-1 16,-4-2 1-16,0 0 6 16,0 0-3-16,0 0-3 15,0 0-7-15,0 2 3 16,-4-2-9-16,-8 2-1 16,4 0 10-16,-3 0 4 15,-1-2 3-15,6 2-3 16,-1 0 1-16,5 0-1 15,2-2 0-15,0 0-1 16,0 0-3-16,0 0 3 16,0-2 1-16,0-4 1 0,0-2 1 15,0-4 3-15,2-2-4 16,5-2-1-16,-3-4-4 16,-2-1 2-16,-2 0-1 15,0-2-8-15,0 1 4 16,0 1-12-16,-13 0-10 15,7 11-17-15,-4 2-47 16,4 4-13-16</inkml:trace>
</inkml:ink>
</file>

<file path=ppt/ink/ink1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626"/>
    </inkml:context>
    <inkml:brush xml:id="br0">
      <inkml:brushProperty name="width" value="0.1" units="cm"/>
      <inkml:brushProperty name="height" value="0.1" units="cm"/>
      <inkml:brushProperty name="fitToCurve" value="1"/>
    </inkml:brush>
  </inkml:definitions>
  <inkml:trace contextRef="#ctx0" brushRef="#br0">382 12 99 0,'0'0'71'0,"0"2"-39"15,0-2-3-15,0 0-6 16,-2 0-23-16,-12 0 4 15,-3 0-4-15,-4 0 9 16,1 0 0-16,-4 0 4 16,-1 0 7-16,3 0-4 15,-3 0 1-15,-2 0-4 16,8 2 4-16,-4-2-5 16,7 2-8-16,1-2-3 15,1 3 0-15,8-3-1 0,-3 0 1 16,3 0-1-1,-4 0 0-15,-1 0 1 0,3 0-1 16,-4 0 0-16,3 0-4 16,1 0-4-16,1 0 1 15,3 0 3-15,1 0-2 16,-2 1 2-16,5 1-4 16,0 0-3-16,0 2 10 15,0 0 1-15,0 2 0 16,0 0 1-16,0 2 2 15,8 0-2-15,-2 2 0 16,-1-2-1-16,1 2 1 16,-4 1-1-16,0-1 0 15,3 0-1-15,-3 2 1 0,-2-2 3 16,0 4 7 0,0-2-8-16,0 2 1 0,0-2 2 15,0 2-1 1,0-2-1-16,0 0 0 0,0-2-2 15,0-2-1-15,0 0 2 16,0 0-1-16,0 0 2 16,0-2-1-16,0 4-1 15,0-2 0-15,0 4 1 16,0-2-1-16,0 0-1 16,-2-2 0-16,-3-4 0 15,5 0 0-15,0-2-2 16,0-2 0-16,0 0 0 15,0 0 2-15,0 0 0 0,0 0 0 16,0 0-1-16,0 2 1 16,0 0 1-16,0-2 1 15,0 0-2-15,0 0-2 16,10 2 2-16,-8-2 0 16,9 0-2-16,-5 0-1 15,6 0 3-15,1 0 1 16,0 0-1-16,3 0 2 15,2 0-2-15,6 0-4 16,-1 0 2-16,-1 0-4 16,0 0 2-16,-2-4 1 0,5 0 3 15,-7 2 0 1,4 0 5-16,-6 2 2 0,-1 0-2 16,1 0 3-1,-5 0-1-15,-3 0-2 0,4 0-4 16,-5 0-1-16,-3 0-1 15,0 0 0-15,-4 0-1 16,0 0-4-16,0 0 0 16,2 0-2-16,3 0 2 15,0 0 3-15,-1 0-2 16,3 0-4-16,-1 0 1 16,1 0 1-16,0 0-1 15,-5 0 6-15,-2 0-1 16,5 0 1-16,-5 0 1 15,0 0-6-15,0 0 2 16,0 0 5-16,0 0 1 0,0 0 2 16,0 0-3-16,0-2-3 15,0 0 0-15,0 0 3 16,-5 2-2-16,3-2-1 16,2 0 3-16,-2 0 1 15,0-2 2-15,2-4 0 16,-3-4 2-16,3-4 4 15,0-4 3-15,0-4-2 16,0-2-4-16,0-2 2 16,0 0-6-16,0 0 1 15,0 2-3-15,0-1-4 0,0 5-12 16,-7 0-2 0,1 3-9-16,-3 4-8 0,2 7-42 15,0 6-15-15</inkml:trace>
</inkml:ink>
</file>

<file path=ppt/ink/ink1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627"/>
    </inkml:context>
    <inkml:brush xml:id="br0">
      <inkml:brushProperty name="width" value="0.1" units="cm"/>
      <inkml:brushProperty name="height" value="0.1" units="cm"/>
      <inkml:brushProperty name="fitToCurve" value="1"/>
    </inkml:brush>
  </inkml:definitions>
  <inkml:trace contextRef="#ctx0" brushRef="#br0">457 4 72 0,'0'0'45'0,"2"0"-23"15,-2 0 8-15,0 0-5 16,0 0-8-16,0 0-7 16,0 0-4-16,0 0-5 15,-4 0 6-15,-12 0 9 16,-7 0 0-16,0 0 5 16,-9 0 3-16,1 0 0 15,-2 0-7-15,-3 0-7 16,2 0-2-16,3 0-2 15,0 0 1-15,4 0-1 16,0 0 0-16,2 0-4 16,10 2 1-16,-3 1-2 15,5-3 0-15,2 0-1 16,2 0 0-16,2 0 1 0,3 0-1 16,-3 0 0-16,5 0 0 15,2 0-2-15,0 0-1 16,0 0 0-16,0 0-1 15,0 0 3-15,0 0 0 16,0 1-2-16,0 2 2 16,0-3-4-16,0 1 5 15,0 2 0-15,0-3-1 16,0 1 0-16,0 2 1 16,0 0 0-16,0 1 0 0,0 0 0 15,0 5 1 1,0-1-1-16,0 2 1 15,0-1 0-15,0 4 1 16,0-1 1-16,2 4 0 0,3-2 0 16,-3 4-3-16,-2-3 1 15,2 3 1-15,-2-2-1 16,0 0 1-16,2-2 0 16,-2 0-2-16,0-2 1 15,0-4-1-15,0 0 0 16,0-4 0-16,0 0 0 15,0-4 0-15,0 0 1 16,0 0-1-16,0 0 0 16,0 0 1-16,0 0-1 15,0 0-1-15,0 0 1 0,0 0-1 16,0 0-2-16,0 2 0 16,0 0-1-16,0 0-3 15,0 0-5-15,0 0 9 16,0 0 1-16,0 0-7 15,0-2-3-15,0 0 8 16,0 0 4-16,2 0 0 16,3 0 0-16,-3 0 1 15,3 0 0-15,-3 0 2 16,7 0 0-16,-3 0 4 0,7 0-2 16,1 0-5-1,-1 0 0-15,3 0 0 0,6 0 0 16,-2 0-2-1,7 0 2-15,-4 0 0 0,0 0 0 16,5 2 2 0,-5-2-2-16,-4 0 0 0,4 0 1 15,-3 0 1-15,-5 0-2 16,3 0 2-16,0 0-2 16,0 0-3-16,-1 0-3 15,-3 0 0-15,-1 0-1 16,-4-2 4-16,-2 0-6 15,-5 0-1-15,3 0 10 16,-5 0 0-16,0 0 1 16,0 2-1-16,0 0 5 15,0-2-5-15,0 2 0 0,0 0-3 16,0 0 3-16,0 0 0 16,0 0 3-16,0 0-2 15,0 0 3-15,0 0 0 16,0 0 0-16,0 0 0 15,0 0-1-15,0 0 1 16,0 0-1-16,0 0 3 16,0 0-1-16,0 0 0 15,0 0 0-15,0 0 1 16,0 0-1-16,0 0-1 16,0 0 4-16,0 0-1 15,0-4 0-15,0 2 0 16,0 0-2-16,0-2-2 0,0 0 3 15,0-4 0 1,0-2-4-16,0-2-2 0,4-2 0 16,-2-3-2-16,0-4 0 15,-2-1 0-15,0 1 0 16,0-4-9-16,0 3 1 16,0 1-2-16,0 3 5 15,0 4-9-15,0 4 1 16,0 2 7-16,-2 4 1 15,2 4 4-15,-2 0 2 16,2 0-3-16,0 0-8 16,0 0-5-16,0 0-18 15,0 0-29-15,0 0-41 0</inkml:trace>
</inkml:ink>
</file>

<file path=ppt/ink/ink2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628"/>
    </inkml:context>
    <inkml:brush xml:id="br0">
      <inkml:brushProperty name="width" value="0.1" units="cm"/>
      <inkml:brushProperty name="height" value="0.1" units="cm"/>
      <inkml:brushProperty name="fitToCurve" value="1"/>
    </inkml:brush>
  </inkml:definitions>
  <inkml:trace contextRef="#ctx0" brushRef="#br0">36 930 23 0,'0'0'24'16,"0"0"5"-16,0 0-4 0,0 0-11 15,0 0-9-15,0 0-2 16,0 0 2-16,0 0 2 16,0 0 0-16,0 0 3 15,0 0 1-15,0 0-2 16,0 0-2-16,0 0-3 16,0 0 0-16,0 0-4 15,0 0 0-15,0 0-2 16,0 0 1-16,0 0 0 15,0 0 0-15,0 0 1 16,0 0 0-16,0 0 0 16,0 0 0-16,0 0 1 15,0 0-1-15,0 0-1 16,0 0 1-16,0 0-1 0,0 0 0 16,0 2 0-16,0-2 1 15,0 0 0-15,0 0 1 16,0 0 0-16,0 0 1 15,0 0 0-15,0 0 3 16,0 0-4-16,0 0-1 16,0 0-2-16,0 0 1 15,0 0 0-15,0 2 1 16,0-2 0-16,0 0 0 0,0 0 1 16,0 0 1-1,0 0 0-15,0 0-2 0,0 0 2 16,0 0-2-1,0 0-1-15,0 0 0 0,0 0 1 16,0 0 0 0,0 0 1-16,0 0-1 0,0 0 2 15,0 0 3-15,0-6 9 16,0 0 3-16,0-3-3 16,0-1 1-16,0 0-4 15,-2 0 0-15,2 0-2 16,0-2-2-16,0 1 1 15,0-3 1-15,0 0 3 16,0 0-1-16,0 0-2 16,0 0-1-16,0 0 1 15,0-1-2-15,0 1-3 0,0 0-1 16,0-4 1-16,0 2 0 16,0-2-1-16,0 2-3 15,0-2 2-15,0 3 0 16,0-3 1-16,0 4-1 15,0-2 2-15,0 2 1 16,0 2-1-16,0-2 0 16,0 4-3-16,0 0 4 15,0-1-1-15,0 1-3 16,0-1 0-16,0 2-1 16,0 1 0-16,0-2 0 0,0 0 0 15,0 2 0 1,0 0 0-16,0 0 2 0,0-1 2 15,0-1 7 1,0 2 5-16,0-3-6 0,0 0-3 16,-2-3-2-16,2 1-3 15,-2 3 1-15,2-2 1 16,0 2 0-16,-3-1-3 16,-2 1 2-16,5-2-3 15,-2 1 1-15,2-1-1 16,-2 0 0-16,0-2-1 15,2 0 1-15,-2 2 1 16,2-2-1-16,-7 2 0 16,7 0 0-16,0 1 0 15,-2 0 1-15,-2-2-1 16,2 3 0-16,2 0 0 0,0 4 1 16,0-1-1-1,0 3 1-15,0 2 3 0,0 2 2 16,0-2 0-16,0 2 3 15,0 0-3-15,0 0 0 16,0 0-4-16,0 0 2 16,0 0 6-16,0 0-3 15,0 0-5-15,0 0-2 16,0 0 0-16,0 0 0 16,0 0-1-16,0 0 1 0,0 0 0 15,0 0 0-15,0 0 0 16,0 0 1-16,0 0 0 15,0 0-1-15,0 0 0 16,0 0 0 0,0 0-2-16,0 0 0 0,2 0 1 15,13 0-2-15,1 0 0 16,1 0-2-16,6-2-26 16,-1-2 31-16,2 0 9 15,3-3-9-15,-2 4 1 16,-1-1 0-16,3 0 3 15,-3 0 1-15,1 1-1 16,-3 0-1-16,-4 2 1 16,2-2-4-16,0 2 1 15,-5 1 1-15,-1-3 0 0,1 3 1 16,1-3-2-16,-3 3 1 16,1 0 0-16,-1 0 1 15,3 0-2-15,-5-1 1 16,0 1 0-16,-4 0 0 15,6 0-1-15,-2-3-1 16,3 3 1-16,-3 0-1 16,-3-2 0-16,11 2 0 15,-11-2 0-15,8 2 0 16,-3 0 0-16,1 0 0 16,1 0 0-16,-1 0 0 15,1 0 0-15,-2 0 1 16,3 0 0-16,-3 0 0 0,1 0 0 15,-3 0-1 1,1 0 0-16,-4 0 0 0,5 0 1 16,-3 0 0-16,3 0 1 15,0 0 1-15,3 0-2 16,2 0 1-16,-3 0 1 16,8 0-3-16,-4 0 0 15,4 0 0-15,-1 0 0 16,-7 0 0-16,6 0 0 15,-3 0 0-15,-3 0 0 16,1 0-2-16,-1 0 0 16,8 0 1-16,-4 0-2 15,2 0 3-15,1 0-2 16,3 0 2-16,-8 0 0 0,-1 0 1 16,4 0-1-16,-4 0 1 15,-1 0 0-15,1-4-1 16,1 2-2-16,4-2 1 15,-1 1-3-15,-1-1 3 16,8 3 1-16,2-1 1 16,-2-1-1-16,0 3-2 15,0 0 0-15,0 0 0 16,-6 0 2-16,4 0-2 16,0 0 2-16,-3-1-2 15,0 1 1-15,-2 0-1 16,5 0 2-16,0 0 2 0,-6 0 0 15,4 0-1-15,-1 0-1 16,0 0 0-16,-2 0 0 16,9 0 0-16,-2 0 0 15,0 0-2-15,2 0 2 16,-3 0-1-16,5 0 1 16,-4 0 0-16,0 0-1 15,0 0-1-15,-5 0 1 16,3 0-1-16,-8 0 2 15,-1 0 0-15,4 0 0 16,-2 0 0-16,1 0 1 16,6 0-1-16,0 0 1 15,-1 0-1-15,3 0 0 0,-5 0 1 16,-2 0 0-16,3 0-1 16,-4 0 1-16,8 0-1 15,0 0 0-15,-2 0-1 16,-1 0 1-16,3 0 0 15,2 1 1-15,-3 2-1 16,-1-3 0-16,-3 0 1 16,5 0-1-16,-2 0 0 15,-6 0 0-15,2 0 0 16,-2 0 1-16,-1 0 0 16,7 0-1-16,0 0 0 15,-4 0 0-15,6 0 0 16,0 0-1-16,2 0-1 15,2 0 1-15,3 0 0 0,1 2 1 16,3-1-3-16,-2 3 3 16,6-1-5-16,0 3-1 15,-1-2 5-15,1 0-2 16,-9-1 1-16,3 1 2 16,-5 0 0-16,-6-1 0 15,-3-2 1-15,-9-1-1 16,3 3 0-16,-3-3 1 15,1 0-1-15,-1 0-1 16,0 0 0-16,3 0-1 16,-1 0-3-16,6 0-1 15,1 0 3-15,5 0 1 16,-1 0 1-16,3 0 1 0,2 0-3 16,-2 0 1-16,2 0-2 15,3 0 4-15,-3 0-2 16,-4 0 0-16,-7 0 2 15,3 0 0-15,-6 0 0 16,-5 0-1-16,1 0 1 16,-5 0 0-16,4 3-1 15,-3-3 0-15,-1 1-2 16,6-1-1-16,-1 3 1 16,3-3-3-16,-3 3 3 15,-2-2-8-15,1-1 10 0,-6 0-1 16,5 0-7-1,-1 0 4-15,-2 0 5 0,-1 0-3 16,-1 0 3-16,-4 0 0 16,4 0 0-16,-4 0 0 15,0 0 0-15,-2 0-1 16,0 0 0-16,0 0 0 16,0 0 1-16,0 0-1 15,0 0-2-15,0 0 1 16,0 0-2-16,0 0 2 15,0 0-1-15,0 0 0 16,0 0 2-16,0 0-2 16,0 3 2-16,0-3 1 15,0 1 0-15,0-1-2 0,0 0 2 16,0 3-2-16,2-3 0 16,-2 0 2-16,0 0 0 15,0 0 0-15,0 0 0 16,0 0 0-16,0 0 2 15,0 0-2-15,0 0 0 16,2 0 0-16,-2 0 1 16,0 0 0-16,0 0 1 15,0 0 1-15,0 0-3 16,0 0 2-16,0 0 0 16,0 0-1-16,2 0-1 0,3 0 2 15,-1 0-2 1,-2 0 0-16,6 0 0 0,-4 0 1 15,-2 0-1-15,2 0 1 16,3 0 0-16,-3 0 0 16,-4 0-1-16,7 0 0 15,0 0 0-15,0 0 0 16,-1 0 0-16,-2 0 1 16,8 0-1-16,-5 0 0 15,-3 0 0-15,0 0 1 16,-2 0-1-16,3 0 1 15,-1 0-1-15,-1 0-1 16,-1 0 1-16,3 0 0 16,-1 0-1-16,-2 0 0 15,-2 0 1-15,0 0 0 16,0 0 0-16,0 0 0 16,0 0 0-16,0 0-1 0,0 0-3 15,0 0 0-15,0 0-5 16,0 0 9-16,0 0-2 15,0 0 2-15,0 0-2 16,0 0 1-16,0 0 1 16,0 0 0-16,0 0-1 15,0 0-2-15,0 0-1 16,0 0-1-16,0 0-1 16,0 0 2-16,0 0 4 15,0 0 0-15,0 5 0 0,0-1 1 16,0 2-1-1,0 4 0-15,0 1 2 0,0 3-1 16,0 2-1-16,0 0 2 16,0-1-2-16,0 2 0 15,0 0-1-15,0 1 1 16,0-2 0-16,-2 0 0 16,-2 1-1-16,-1-5 1 15,3 2 0-15,2-1 0 16,-3 2 0-16,1-1 1 15,2-3-1-15,-2 1 1 16,2-2 0-16,-5 0-1 16,5-2 0-16,0-1 1 15,0 3-1-15,0-6 2 0,-2 0-2 16,2 1-1-16,0 1 1 16,0 0 0-16,-2 0-1 15,2 2 0-15,-2 2 1 16,0 0 0-16,0 0 1 15,-3 2-1-15,3-1 0 16,2 3 0-16,-2-4 0 16,-3 2 0-16,0-2 1 15,3 0-1-15,2-2 0 16,-2 0 0-16,2 0 1 16,-2-2-1-16,2 2 0 0,-2-2 2 15,2 2-2 1,0-2 0-16,0 2 1 0,0-3-1 15,-2-1 0 1,2 2 0-16,-5 1 0 0,5-3 0 16,-2 1 0-16,2-1 0 15,0 3 0-15,0 0 0 16,0-1 0-16,-2 0-1 16,0 0 1-16,2 2 0 15,0-1 1-15,-3-2-1 16,3 5 0-16,0-3 0 15,0 0 0-15,0 1 1 16,0 2 0-16,0-2 2 16,0 1-3-16,0-1 0 15,0 2 0-15,0-2 0 16,0 0 1-16,0-1 0 0,0 2-1 16,0-2 2-1,0 2-1-15,0-1-1 0,0 0-1 16,0-1 1-16,3 1 1 15,-1-1-1-15,0-4 0 16,-2 3 0-16,2-2 1 16,-2 0-1-16,5 2 0 15,-3 0-1-15,0 2 1 16,0 1 0-16,0 1 0 16,-2-2 0-16,2 2 0 15,3-2 0-15,-3 2 0 16,1-1 0-16,-1 0 1 0,-2-1-1 15,2-1 0-15,-2-1 0 16,5 0-1-16,-3-2 0 16,-2-2 1-16,2 2 1 15,0-2-1-15,-2-2 1 16,0 2-1-16,0-2 0 16,0 2 0-16,0-2 0 15,0 0 0-15,0 0 0 16,0 0 0-16,0 0-1 15,0 0 1-15,0 0-1 16,0 0 0-16,0 0 1 16,0 0 0-16,0 0 0 15,0 0-1-15,0 0-1 16,0 0 2-16,0 0-1 0,0 0-2 16,0 0 3-16,0 0 0 15,0 0 1-15,0 0-1 16,0 0 2-16,0 0-1 15,0 0 1-15,0 0-1 16,0 0 1-16,0 0-2 16,0 0 0-16,0 0 0 15,0 0 0-15,0 0-1 16,0 0 1-16,0 0 0 16,0 0 0-16,0 0 1 15,0 0 0-15,0 0 0 16,0 0 2-16,0 0 4 15,0 0-4-15,0 0-3 0,0 0 1 16,0 0-1-16,0 0 0 16,0 0 0-16,0 0 6 15,0 0-4-15,0 0-1 16,0 0-1-16,0 0-8 16,0 0-8-16,0-2-15 15,0 0-20-15,0-2-14 16,0 0-64-16</inkml:trace>
</inkml:ink>
</file>

<file path=ppt/ink/ink2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629"/>
    </inkml:context>
    <inkml:brush xml:id="br0">
      <inkml:brushProperty name="width" value="0.1" units="cm"/>
      <inkml:brushProperty name="height" value="0.1" units="cm"/>
      <inkml:brushProperty name="fitToCurve" value="1"/>
    </inkml:brush>
  </inkml:definitions>
  <inkml:trace contextRef="#ctx0" brushRef="#br0">-2 24 0 0,'2'0'8'0,"1"0"9"15,-3 0 8-15,0 0-4 16,0 0-3-16,0 0-3 15,0 0-6-15,0-1-7 16,0 1 6-16,0 0 4 16,0-2-1-16,0 2 1 15,0 0 4-15,0-3-2 16,0 3-4-16,0-1-2 16,0-2-8-16,0 3-2 0,0-5-12 15,0 5-4 1,0-5-6-16,0 3-6 0,0 2-8 15,0-2 3-15</inkml:trace>
</inkml:ink>
</file>

<file path=ppt/ink/ink2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630"/>
    </inkml:context>
    <inkml:brush xml:id="br0">
      <inkml:brushProperty name="width" value="0.1" units="cm"/>
      <inkml:brushProperty name="height" value="0.1" units="cm"/>
      <inkml:brushProperty name="fitToCurve" value="1"/>
    </inkml:brush>
  </inkml:definitions>
  <inkml:trace contextRef="#ctx0" brushRef="#br0">0 678 87 0,'4'-1'48'0,"-4"2"-30"0,0-1 22 16,0 0-7-16,0 0-10 15,0 0-8 1,0 0-3-16,0 0-3 0,0 0-2 16,0 0 4-16,0 0 2 15,0 0 1-15,0 0 1 16,0 0 1-16,0 0-6 15,0 0-3-15,0 0 2 16,0 0-2-16,0 0-4 16,0 0 1-16,0 0-1 15,0 0-2-15,0 0 1 16,0 0 0-16,0 0 1 0,0 0 0 16,0 0 2-1,0 0 1-15,0 0-1 0,0 0 0 16,0 0-1-16,0 0 3 15,0 0 4-15,0 0-9 16,0-4 0 0,0-2-1-16,0-4 4 0,0-2-1 15,0-2-2-15,0-2-2 16,0 0 0-16,0 2 0 16,2 0 0-16,0 0 0 15,-2 0-1-15,0 0 1 16,0 2 0-16,0-2-1 15,0 2 0-15,0-1 1 16,0 0 0-16,0 3-1 0,0 1 1 16,0 0-1-16,0 0 0 15,0 2 0-15,0-1 1 16,0 1 0-16,0-3-1 16,0-1 0-16,0 0 0 15,0 4-1-15,0 0 2 16,0 0-5-16,0 0 3 15,0 3 2-15,0 0 0 16,0 0 0-16,0-3 0 16,0 3 0-16,0 1 0 15,0-1 0-15,0-3 0 16,0 3 1-16,0 1-1 16,0-1 0-16,0-3 1 15,0 3-1-15,0-6 0 16,0 3 0-16,0-4 0 0,0 0-1 15,0-1 0-15,0-2 1 16,0 2 0-16,-2-2 0 16,0 2 0-16,2 0 0 15,-2 2 0-15,2 0 0 16,0 0 1-16,0 2-1 16,0 0 0-16,0 2 0 15,0 2 1-15,0 0-1 16,0 0 1-16,0 2-1 15,0 2 1-15,0-2-1 16,0 0 1-16,0 2-1 16,0-2 0-16,0 0 0 0,0 0 0 15,0-2-1-15,0 0 1 16,0 0-1-16,0 0 0 16,0-2 1-16,0 2-1 15,0 0 1-15,0 4 0 16,0-2 0-16,0 0 0 15,0 2 0-15,0 0 0 16,0 0 0-16,0 0 0 16,0 0 0-16,0 0 1 15,0 0 2-15,0 0-1 16,0 0-2-16,0 0 1 0,0 0-1 16,0 0 1-16,0 0-1 15,0 0 2-15,0 0 0 16,0 0 0-16,0 0 1 15,0 0 2-15,0 0-2 16,0 0-1-16,0 0 1 16,0 0 0-16,0 0 1 15,0 0-1-15,0 0 0 16,0 0-2-16,0 0 1 16,0 0 0-16,6 0-2 15,3 0 1-15,3 0-1 16,1 0-4-16,-5 0 4 15,6-4 0-15,1 0 0 16,-3 0 0-16,1 2 0 0,0-2 0 16,-1 2 0-16,-4-1 0 15,5 2 0-15,1 1-2 16,-3-2 2-16,-1 0 0 16,-2 2-2-16,3 0 1 15,-1-2 0-15,-2 2 1 16,1 0-2-16,-5 0 1 15,8 0-1-15,-6 0-1 16,5 0 0-16,-2 0 3 16,-2 0 0-16,6 0 0 15,-6 0-2-15,2 0 2 16,4 0 0-16,-4 0 0 16,3 0 0-16,-4 0 0 0,5 0 0 15,-3 0 0 1,1 0 0-16,-3 0-2 0,6 0 2 15,-3 0 0-15,1 0 0 16,-4 0 0-16,5 0-1 16,-3 0 1-16,1 0 0 15,-3 0 0-15,4 0 0 16,-8 0 0-16,7 0 1 16,-2 0-1-16,-2 0 0 15,2 0 0-15,-3 0 0 16,3 0 0-16,1 0 0 15,-2 0 0-15,-1 0 0 16,-1 0 1-16,4 0-1 16,-4 0 0-16,1 0 0 0,-3 0 0 15,0 0-1-15,6 0 1 16,-6 0 0-16,5 0-1 16,-3 0 0-16,4 0-1 15,-1-2-1-15,-3 2 3 16,3 0 0-16,-2 0-1 15,0 0 1-15,-3-2 0 16,0 2 0-16,3 0 0 16,-5-2 1-16,3 2-1 15,-5 0 0-15,9 0 0 16,-5 0 0-16,-2 0-1 0,7 0 1 16,-5-2 0-1,6-1 1-15,-6 3-1 0,3 0 0 16,-3-1 0-16,0 1 0 15,4-3 0-15,-4 3 0 16,0-1 0-16,3-1 0 16,-3 2-1-16,0 0 1 15,4-2 0-15,-6 0 0 16,0 2 0-16,-2-2 0 16,2 0 1-16,-2-1-1 15,0 3 0-15,0 0 0 16,5 0-1-16,-5 0 1 15,2 0 1-15,-2 0-1 16,2 0-1-16,0 0 1 0,0-1-1 16,6 1 0-16,-4 0 1 15,-2 0 0-15,0-3 0 16,5 3 0-16,-7 0 1 16,2 0-1-16,-2 0 0 15,0 0 0-15,0 0 1 16,0 0-1-16,0 0 0 15,0 0-2-15,0 0 1 16,0 0 0-16,0 0 0 16,0 0-1-16,0 0 1 15,0 0 0-15,0 0 0 16,0 0 1-16,0 0 0 16,0 0-2-16,0 0 1 15,0 0 0-15,0 0 1 16,0 0 1-16,0 0-1 0,0 0 1 15,0 0-1-15,0 0 0 16,0 0 2-16,0 0-2 16,0 0 0-16,0 0 0 15,0 0 0-15,0 0 0 16,0 0 0-16,0 0 0 16,0 0 0-16,0 0 0 15,0 0 0-15,0 0 0 16,0 0-2-16,0 0 2 15,0 0-1-15,0 0 0 16,0 0 1-16,0 0-1 16,0 0 0-16,0 0-2 0,0 0 1 15,0 0 2 1,0 0-2-16,0 0 1 0,0 0-1 16,0 0 2-16,0 0-1 15,0 0-1-15,0 0 0 16,0 0 1-16,0 0-2 15,0 0 0-15,0 0 2 16,0 7 1-16,0 1 0 16,-2 2 0-16,-5 2 0 15,5-2-1-15,0 2 1 16,0 2 1-16,-3-2-1 16,0 2 0-16,5-2 1 15,-2 2-1-15,0-2 0 0,0 2 0 16,2-4 0-1,-2-1 0-15,-3 4-2 0,3-3-1 16,2-2-2 0,0 2 0-16,0 2-1 0,-2 0 0 15,0 0 3-15,2 0 0 16,0 0 0-16,-2-2 1 16,2 1 0-16,0 0-2 15,0-1 2-15,0 1 2 16,0-3 0-16,0 7 0 0,0-8 0 15,0 3 0 1,0 1 0-16,0-3 0 0,0 2-2 16,0 1 1-16,0-1 0 15,0 1 1-15,0 0-2 16,0 1 1-16,0 1 1 16,0-2-1-16,0 3-1 15,0-3 0-15,0-4-1 16,0 3 1-16,0-2-1 15,0 2 0-15,0-4 2 16,0 4 1-16,0-2-1 16,0 2 1-16,0-2 0 15,0 0 0-15,0-2 0 16,0 2 0-16,0-2 0 16,0 0 0-16,0 2 0 0,0-2 0 15,0 0 0 1,0 0 1-16,0-2-1 0,0 0 0 15,0 0 0-15,0-4 1 16,0 0-1-16,0 0 0 16,0 0 3-16,0 0-2 15,0 0 1-15,0 0 0 16,0 0 0-16,0 0 4 16,0 0 0-16,0 0 0 15,0 0-1-15,0 0 2 16,0 0-4-16,0 0-1 15,0 0 1-15,0 0-3 16,0 0 0-16,0 0-7 16,0-6-13-16,0 0-27 0,0 0-33 15,0 0-60-15</inkml:trace>
</inkml:ink>
</file>

<file path=ppt/ink/ink2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631"/>
    </inkml:context>
    <inkml:brush xml:id="br0">
      <inkml:brushProperty name="width" value="0.1" units="cm"/>
      <inkml:brushProperty name="height" value="0.1" units="cm"/>
      <inkml:brushProperty name="fitToCurve" value="1"/>
    </inkml:brush>
  </inkml:definitions>
  <inkml:trace contextRef="#ctx0" brushRef="#br0">281-2 71 0,'6'3'98'15,"3"0"-61"1,-9-3-14-16,0 0 1 0,0 0-13 16,0 0-7-16,0 0 0 15,0 0 15-15,0 0 4 16,0 0-11-16,0 0 3 16,0 0-3-16,-15 3-2 15,-10 2 13-15,3 2 4 16,-6 0-14-16,-6 0-3 15,5-1-5-15,0-2-2 16,7-3-3-16,0 2 2 16,6-3-1-16,1 0 0 15,3 0-1-15,8 0 1 16,-3 0-1-16,5 0 0 16,0 0-2-16,2 0 0 0,0 0-1 15,0 0 1 1,0 0 1-16,0 0 1 0,0 0-1 15,0 0 0-15,0 1-2 16,0 2 3-16,0-1 0 16,0 0 0-16,0 4 2 15,0 4-2-15,0 3 1 16,-2 4 2-16,0 3 2 16,0 4-1-16,-5 2-1 15,7 0 3-15,0-1-2 16,0 3 1-16,0-1 1 0,0-4 0 15,0-1 0 1,0-4-2-16,0-2 2 0,0-5-4 16,0-1 1-16,0-6-3 15,0 0 0-15,0-3 0 16,0-1 0-16,0 0-1 16,0 0-11-16,0 0-7 15,0 3-4-15,0 1-4 16,0-1-17-16,0 5-2 15,0-5-12-15,0 1-24 16,0 0-27-16</inkml:trace>
</inkml:ink>
</file>

<file path=ppt/ink/ink2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632"/>
    </inkml:context>
    <inkml:brush xml:id="br0">
      <inkml:brushProperty name="width" value="0.1" units="cm"/>
      <inkml:brushProperty name="height" value="0.1" units="cm"/>
      <inkml:brushProperty name="fitToCurve" value="1"/>
    </inkml:brush>
  </inkml:definitions>
  <inkml:trace contextRef="#ctx0" brushRef="#br0">178 4 3 0,'2'-1'35'0,"3"-1"-23"15,-5 0 5-15,0 2 5 16,0 0-9-16,0 0-4 16,0 0 10-16,0 0 4 15,0 0-6-15,0 0 3 16,0 0 6-16,0 0-1 16,0 0-9-16,0 0-2 15,-7 0 1-15,-8 0 22 16,-3 0-3-16,-4 0-4 15,2 0 1-15,-3 0-7 16,6 0-3-16,4 0 0 0,-3 0-10 16,3 0-5-16,7 0 1 15,-4 2-3-15,6-2 0 16,-1 0 2-16,3 0 0 16,2 0-3-16,0 0 0 15,0 0-1-15,0 0-2 16,0 0 0-16,0 0-20 15,0 0-14-15,0 0-22 16,0 0-37-16,2 0-39 16</inkml:trace>
</inkml:ink>
</file>

<file path=ppt/ink/ink2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633"/>
    </inkml:context>
    <inkml:brush xml:id="br0">
      <inkml:brushProperty name="width" value="0.1" units="cm"/>
      <inkml:brushProperty name="height" value="0.1" units="cm"/>
      <inkml:brushProperty name="fitToCurve" value="1"/>
    </inkml:brush>
  </inkml:definitions>
  <inkml:trace contextRef="#ctx0" brushRef="#br0">136 8 28 0,'-18'0'35'15,"-6"0"-8"-15,10 0-2 16,6 8-2-16,-4 4-5 16,-1-2 1-16,7 2-3 15,-1 0-4-15,0 0-2 16,-2-2 6-16,7 0 8 16,-2 0-2-16,-3 0-5 15,7-2-3-15,-2 0-2 16,0 0-4-16,2-2-4 15,0 0 2-15,0 0 7 16,0 0-4-16,0 2-4 0,0 0 0 16,0 2-3-16,0-2-2 15,2-2 0-15,2 2 0 16,7-3 0-16,-7-1 0 16,8 0 1-16,-5-1-1 15,-1-1 0-15,3 0 1 16,-2 1 0-16,0-2 0 15,-1-1-1-15,-4 0 0 16,7 0-1-16,-5 0-2 16,8 0 2-16,-3 0 1 15,2-6-4-15,2-7-8 16,0 0-5-16,3-1 8 16,-1 2 2-16,-1 2 7 0,-3 0 0 15,3 2 1 1,-5 0-1-16,-3 2 0 0,-4 0-2 15,3 0 0-15,-3 2 0 16,-2-2 2-16,0 0-3 16,0 0 0-16,0-2 3 15,0 0 1-15,0-2 3 16,0 0-2-16,-9 0 0 16,5 0-1-16,-5 0 3 15,5 2-4-15,-1 0 0 16,-2 0 0-16,7 4-9 0,-2 0-4 15,2 2 0 1,0 2-1-16,0 0-10 0,0 0-2 16,0 0-20-1,0 0-39-15</inkml:trace>
</inkml:ink>
</file>

<file path=ppt/ink/ink2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634"/>
    </inkml:context>
    <inkml:brush xml:id="br0">
      <inkml:brushProperty name="width" value="0.1" units="cm"/>
      <inkml:brushProperty name="height" value="0.1" units="cm"/>
      <inkml:brushProperty name="fitToCurve" value="1"/>
    </inkml:brush>
  </inkml:definitions>
  <inkml:trace contextRef="#ctx0" brushRef="#br0">15 0 87 0,'-2'0'50'15,"2"0"-21"-15,0 0 3 16,-5 0-8-16,5 0-9 16,0 0-5-16,0 0 0 15,0 0 6-15,0 0-1 16,0 0 0-16,0 0-1 15,0 0 1-15,0 0-3 0,-2 0 0 16,2 4 0-16,0 6-3 16,0 5 1-16,0 4-1 15,0 1-4-15,0 0 1 16,0 2-2-16,0-2-3 16,0 0 1-16,0-2-1 15,0-2-1-15,0-2 0 16,9 0-1-16,-5-6-2 15,-4 0 0-15,2-4-1 16,3-2-2-16,-5-2 0 16,0 0-6-16,0 0-8 15,0 0-7-15,0 0-9 16,0 0-2-16,0 0-20 0,0 0 11 16,0-2 32-1,0 2-10-15,0 0-10 0,0 0-6 16</inkml:trace>
</inkml:ink>
</file>

<file path=ppt/ink/ink2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635"/>
    </inkml:context>
    <inkml:brush xml:id="br0">
      <inkml:brushProperty name="width" value="0.1" units="cm"/>
      <inkml:brushProperty name="height" value="0.1" units="cm"/>
      <inkml:brushProperty name="fitToCurve" value="1"/>
    </inkml:brush>
  </inkml:definitions>
  <inkml:trace contextRef="#ctx0" brushRef="#br0">8 2 14 0,'-7'-1'31'0,"5"-2"-22"0,2 3 7 16,0 0-2-16,0 0-1 16,0 0-7-16,0 0 6 15,11 0 16-15,1 0-1 16,-4 0-17-16,3 0 1 15,3 0 8-15,-1 0 2 16,0 4 3-16,-1 0-5 16,-4-2-6-16,3 5-2 15,2-6-10-15,-1 5 0 16,-1-2 0-16,-1 3-1 16,2-2 0-16,1-1 1 15,-4 2-1-15,-3 1 2 16,6-1 1-16,-8 2-3 15,3-1-1-15,-3 4 0 16,0 0 1-16,5 3 1 0,-6 0 0 16,4 0-1-16,-3-2 0 15,-2 0 2-15,-2-4-2 16,2-2 0-16,-2-4 0 16,0 2-2-16,0-2-1 15,0 0-2-15,0 0 5 16,-2 0 2-16,-14 0 0 15,1 2 2-15,-8-2 5 16,4-2 3-16,1 0-1 16,-4 0 0-16,8 0-5 0,1 0-2 15,7 0-3 1,-1 0 1-16,3 0-2 0,4 0 0 16,0 0 1-16,0 0 1 15,0 2 1-15,0 0-3 16,0 0 0-16,0 2 4 15,0 0-3-15,0 2 1 16,11 2 3-16,2 2-1 16,-4-1-4-16,9 3 0 15,-3 2 1-15,1-2 1 16,-3 4 2-16,1-2-2 16,-1 2 0-16,-5-1 1 15,6 3 0-15,-3-1-1 16,0-2 2-16,-5 1 3 15,8-1 0-15,-5-4-3 16,-5 0-1-16,5-1-3 0,-3-5 0 16,-4 0 0-16,6-1-7 15,-4-3-6-15,0-1-12 16,5 0-9-16,-9 0-9 16,4 0-29-16,3 0-39 15</inkml:trace>
</inkml:ink>
</file>

<file path=ppt/ink/ink2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636"/>
    </inkml:context>
    <inkml:brush xml:id="br0">
      <inkml:brushProperty name="width" value="0.1" units="cm"/>
      <inkml:brushProperty name="height" value="0.1" units="cm"/>
      <inkml:brushProperty name="fitToCurve" value="1"/>
    </inkml:brush>
  </inkml:definitions>
  <inkml:trace contextRef="#ctx0" brushRef="#br0">173-2 70 0,'4'0'65'0,"1"0"-35"16,-5 0-1 0,0 0-2-16,0 0-11 0,0 0-15 15,-7 4 15-15,-7 2 5 16,-3 1-1-16,1-2-2 15,-8-1 3-15,6 0-9 16,-2-2-5-16,-2 1-3 16,8-3-2-16,3 0-1 15,5 0-1-15,-2 0 0 16,6 1 0-16,2-1-1 16,0 0 0-16,0 0 0 15,0 3 0-15,0-2 0 16,0 2-4-16,0-2 3 15,0 4 2-15,0-1 1 0,0 4 3 16,0 2-2 0,0 2-2-16,0 2 1 0,0 4-1 15,0-3 0-15,0 1 1 16,0 1 3-16,0-2 0 16,0 2 0-16,0-4-1 15,0 1-1-15,0 0 0 16,0-2 0-16,0 0-1 15,0 0 0-15,0 0-1 16,0 0 1-16,0-2-1 16,0 2 0-16,0-2 0 0,0 0 0 15,-2-2 0 1,2 0 0-16,0-2 0 0,0 0-2 16,0-2-1-16,0-1-1 15,0-2 1-15,0-1-3 16,0 3 4-16,0-3 2 15,0 0 2-15,0 0 4 16,4 0 0-16,8 0-6 16,-1 0 0-16,3 0 0 15,-3 0 2-15,-3 0-1 16,6 0 3-16,-1 0-2 16,-2 0-1-16,3 0 2 15,-3 0 0-15,0 0-2 16,0 0-1-16,0 0-2 0,-1 0-3 15,-4 0-6 1,3 0-4-16,-3 0-9 0,2 0-7 16,-2 0-23-16,-4 0 0 15,0-7-10-15,5 3-8 16</inkml:trace>
</inkml:ink>
</file>

<file path=ppt/ink/ink2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637"/>
    </inkml:context>
    <inkml:brush xml:id="br0">
      <inkml:brushProperty name="width" value="0.1" units="cm"/>
      <inkml:brushProperty name="height" value="0.1" units="cm"/>
      <inkml:brushProperty name="fitToCurve" value="1"/>
    </inkml:brush>
  </inkml:definitions>
  <inkml:trace contextRef="#ctx0" brushRef="#br0">82 1 87 0,'0'0'53'16,"0"0"-39"-16,0 0-1 16,0 0-5-16,0 0 4 15,-2 0 11-15,-10 0 3 16,8 0-1-16,-7 2 3 15,7 0-10-15,-5-1 3 16,5 1 1-16,-8-2-8 16,8 2-4-16,-5-2-3 15,7 2-3-15,-2-2-3 0,-1 0 0 16,5 0-1 0,0 0-2-16,0 0-15 15,0 0-16-15,0 0-23 0,0 0-23 16,0 0-16-16</inkml:trace>
</inkml:ink>
</file>

<file path=ppt/ink/ink3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638"/>
    </inkml:context>
    <inkml:brush xml:id="br0">
      <inkml:brushProperty name="width" value="0.1" units="cm"/>
      <inkml:brushProperty name="height" value="0.1" units="cm"/>
      <inkml:brushProperty name="fitToCurve" value="1"/>
    </inkml:brush>
  </inkml:definitions>
  <inkml:trace contextRef="#ctx0" brushRef="#br0">10 5 47 0,'0'-3'52'0,"0"2"-19"16,0-2-10-16,0 2-9 15,0 1-5-15,0 0-7 16,0 0 3-16,0 0 10 16,0 0 4-16,0 0-1 15,0 0-4-15,0 0-3 16,0 0-2-16,0 0 4 16,0 0-4-16,0 0-1 15,0 0 1-15,0 0 1 16,0 5 0-16,0 8-4 15,0 5 6-15,0 4 3 16,0 2-3-16,0 2-3 16,0 0-5-16,0-3 2 15,0 1 2-15,0-4-1 0,0 0-2 16,0-6-3-16,0-2 0 16,0-3-1-16,0-6 0 15,0 1 0-15,1-4-1 16,-1 0-7-16,0 0-8 15,0 0-3-15,0 0 0 16,0 0-5-16,5 0-19 16,-2 2-14-16,-3-2-11 15,2 0-17-15</inkml:trace>
</inkml:ink>
</file>

<file path=ppt/ink/ink3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639"/>
    </inkml:context>
    <inkml:brush xml:id="br0">
      <inkml:brushProperty name="width" value="0.1" units="cm"/>
      <inkml:brushProperty name="height" value="0.1" units="cm"/>
      <inkml:brushProperty name="fitToCurve" value="1"/>
    </inkml:brush>
  </inkml:definitions>
  <inkml:trace contextRef="#ctx0" brushRef="#br0">144 19 46 0,'2'0'40'0,"-2"-3"-17"16,0 2-2-16,0 1-3 15,0-2 4-15,0 0-1 16,0 2-3-16,0-2-1 16,0 2-7-16,0-3-4 15,0 2-6-15,0 1 1 16,0-3 6-16,-2 2 3 15,-10 1-5-15,1 0 2 16,5 0-2-16,-6 0 0 16,1 0 0-16,3 0 5 15,-3 0-4-15,-1 4 14 16,6 7-10-16,-3 2-7 16,-5 1 2-16,10 2-1 0,-5 0 0 15,5-2-2-15,-5 2 2 16,7-4 0-16,2 0 0 15,0 0-1-15,0-2 3 16,0 2 3-16,0-2-2 16,0 0-4-16,0 0 0 15,0-2-1-15,0 2-1 16,0-2-1-16,0 0 0 16,0-2-1-16,2 2 1 15,5 1-2-15,-3-4 1 16,-2 1 1-16,5-2 0 15,-3 0-2-15,-2 0 1 0,8 0 1 16,-6-2 1 0,-2 2-1-16,5 0 0 0,-1-1 0 15,-4-3-1-15,5 1-2 16,-2-1 0-16,-1 0-1 16,3 0 4-16,-3 0-5 15,0 0 4-15,5 0 1 16,-4 0-4-16,4-4-1 15,0-2 0-15,-3 2-5 16,4 0 7-16,-4 0 0 16,3-2 3-16,-3 2 0 15,3 0 0-15,-7 2 0 0,8-1-1 16,-4 0 0 0,-2 1 0-16,3 0 0 0,-5 0 0 15,-2 0-3-15,2 0 4 16,-2 0-4-16,0 0-4 15,0 0 0-15,0-2 2 16,0-2 0-16,0 2 2 16,0-2 2-16,0 0 0 15,0 2 0-15,-2 0 0 16,-2 2 0-16,-1 0 2 16,3 0 0-16,0 2 1 15,2 0 1-15,0 0 4 0,0 0 0 16,0 0 3-1,0 0-3-15,0 0 1 16,0 0 1-16,0 0 2 0,0 0 0 16,0 0 0-16,0 0 1 15,0 0-4-15,0 0 1 16,0 0-2-16,0 0 0 16,0 0 0-16,0-2 1 15,0 2 4-15,0-2-3 16,4 2 2-16,3 0-2 15,-3 0-1-15,4 0-2 16,-4 0-5-16,-2 0 0 16,5 0 0-16,-3 0-1 15,-2 0-3-15,2 0-12 16,3-2-16-16,-4 2 31 0,1 0-2 16,3 0 3-1,-3-2 0-15,-4 2-1 0,4 0 1 16,1 0-8-16,-5-2-3 15,2 0-12-15,0 0-15 16,-2 0-17-16,0 2-32 16,0 0-33-16</inkml:trace>
</inkml:ink>
</file>

<file path=ppt/ink/ink3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640"/>
    </inkml:context>
    <inkml:brush xml:id="br0">
      <inkml:brushProperty name="width" value="0.1" units="cm"/>
      <inkml:brushProperty name="height" value="0.1" units="cm"/>
      <inkml:brushProperty name="fitToCurve" value="1"/>
    </inkml:brush>
  </inkml:definitions>
  <inkml:trace contextRef="#ctx0" brushRef="#br0">8 133 28 0,'0'0'28'16,"0"-2"-4"-16,0 0-5 16,0 1-4-16,0 1-5 15,0 0-6-15,0 0 0 16,0 0 6-16,0 0 3 15,0 0 1-15,0 0-2 16,0 0-2-16,0 0-5 16,0 0 0-16,0 0 2 15,0 0 0-15,0 0-5 16,0 0-1-16,0 0 2 16,0 0 4-16,0 0-3 15,0 0 2-15,0 0 1 0,0 0-3 16,0 0 3-16,0 0 1 15,0 0 2-15,0 0-1 16,0 0-3-16,0 0 4 16,0 0 0-16,0 1-3 15,0 5 0-15,0 1-4 16,0 4-2-16,0-1 0 16,0 1-1-16,0 0 0 15,0 0 2-15,0 0-2 16,0 2 0-16,0-4 0 15,0 4 0-15,0-4 0 16,0 3 0-16,0 0 0 16,0-2 0-16,0 1 0 15,0 0 0-15,0 1 0 0,0 0 0 16,0 0 1-16,0 0-1 16,0 0 0-16,0-3 0 15,0 0 1-15,0-3-1 16,0-2 0-16,0-4 0 15,0 0 0-15,0 0 0 16,0 0 0-16,0 0 1 16,0 0 8-16,0 0-9 15,0 0 2-15,0 0 4 16,0 0-6-16,0 0 0 0,0 0 0 16,0 0 0-1,0 0 0-15,0 0 0 0,0 0 1 16,0-1-1-16,0-2 2 15,0 1-2-15,0 0 1 16,0 0-1-16,0 2 1 16,0-2 0-16,0 2 0 15,0 0 0-15,0 0 0 16,0 0-1-16,0-2 1 16,0 2-1-16,0 0-2 15,0-4 0-15,0 0 0 16,0-4 1-16,-2 0 1 0,2-4 0 15,0-2 0 1,0-2 0-16,-2 0-4 16,2 0-2-16,0 2 2 0,-2-2 0 15,2 1 1-15,-2 2 1 16,2 1 0-16,0 2-2 16,0 3 3-16,0-1 1 15,0 1 0-15,0 1 0 16,0 2 0-16,0-3-2 15,0 3 1-15,0 0 1 16,0 0-4-16,0-2 0 16,0 2 4-16,0 0-3 15,0-3 0-15,0 4 2 16,0-1 1-16,0 1-2 16,0 2 2-16,0 1 0 0,0-2 0 15,0 2 0 1,0-3 0-16,0-1-1 0,0 3-4 15,0-3 1-15,0 1 3 16,0 2-3-16,0 1 3 16,0 0 1-16,0 0-1 15,0 0 1-15,0 0 2 16,0 0-2-16,0 0-1 16,0 0 1-16,0 0 0 15,0 0 0-15,0 1 11 16,0 2-5-16,2 1 0 15,2 1-1-15,1 1-3 16,4 2-1-16,0 3 0 0,-3-5 0 16,6 6 0-1,-1-3 2-15,-7 2-2 0,7-4 5 16,-7 0 2-16,6 0-5 16,-6 0-2-16,0-3-1 15,5 2 1-15,-7-1 1 16,5-1-2-16,0 2 0 15,-5-2 0-15,5 3 0 16,-3-3 0-16,-2 1 0 16,5 0 1-16,-3 0 0 15,1 1-1-15,2 0 0 16,-3-1 0-16,-2-2 0 16,5 1 0-16,-5 0 1 0,0-2-1 15,0-2 0 1,-2 2 0-16,2 1 1 0,0 0-1 15,4-1-1 1,-2 0 0-16,-4 0 0 0,2 0-1 16,0 0 2-16,-2-2 0 15,0 0 0-15,0 0-1 16,0 0 1-16,0 0-3 16,0 0 3-16,0 0 0 15,0 0 2-15,0 0-2 16,0 0-1-16,0 0 1 15,0 0-1-15,0 0 1 16,0 0-1-16,0 0-3 16,0 0 4-16,0 0-2 0,0 0 2 15,0 0 1-15,0 0-1 16,0 0 0-16,0 0-1 16,0 2-3-16,0-2 0 15,0 2 2-15,5-2-2 16,-5 2 3-16,0 0 0 15,2 0 0-15,0 0-2 16,-2 2 1-16,2-4 0 16,-2 2 2-16,0-2 0 15,0 0 1-15,0 0-1 16,0 0 0-16,0 0 1 16,0 0-1-16,0 0-1 15,0 0 1-15,0 0 0 16,0 0 0-16,0 0 0 15,0 0 1-15,0 2 0 0,0-2 0 16,0 4 0-16,0-2-1 16,2 0 0-16,-2 0 0 15,0-2 0-15,5 2 0 16,-5-2 1-16,0 0 0 16,0 0 0-16,0 0-1 15,0 0 0-15,0 0-1 16,0 2 0-16,2-2 0 15,-2 2 0-15,0-2 1 16,0 0 0-16,0 0 0 16,0 0 0-16,0 0-3 0,0 0 3 15,0 0-2-15,0 0-1 16,0 0-2-16,0-4 5 16,0-2 5-16,0-2 1 15,0-4-2-15,0-2-3 16,2-2 0-16,0-4-1 15,-2 2 0-15,0-4 1 16,3-1-1-16,-1-1 1 16,-2-2-1-16,7 2-1 15,-7-4 1-15,2 3-2 16,-2 6 2-16,0 1-5 16,2 5 5-16,-2 3 0 15,0 4 1-15,0 4-1 0,0 0 0 16,0 0-1-16,0 1-1 15,0 1-1-15,0 0-1 16,0 0 0-16,0 0-2 16,0 0-9-16,0 0-15 15,0-3-30-15,0 3-35 16</inkml:trace>
</inkml:ink>
</file>

<file path=ppt/ink/ink3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641"/>
    </inkml:context>
    <inkml:brush xml:id="br0">
      <inkml:brushProperty name="width" value="0.1" units="cm"/>
      <inkml:brushProperty name="height" value="0.1" units="cm"/>
      <inkml:brushProperty name="fitToCurve" value="1"/>
    </inkml:brush>
  </inkml:definitions>
  <inkml:trace contextRef="#ctx0" brushRef="#br0">7 0 84 0,'-2'0'51'0,"0"0"-19"16,2 0-1-16,0 0-24 15,-5 0-7-15,5 0-3 16,0 0 2-16,0 0 1 15,0 0 3-15,0 0 13 16,0 0 9-16,0 7 2 16,0 4 4-16,0 2-3 15,0 3-8-15,0 4-3 16,0 0-3-16,0 2 1 16,0 1-2-16,0 4 0 15,0-1-6-15,7-3-3 0,-5 4 0 16,2-5 2-1,-4-3 2-15,3-3-2 0,4-3-4 16,-5-6 0-16,0-5-2 16,-2 0 0-16,2-2 0 15,-2 0-11-15,0 0-6 16,5 0-7-16,-5 0 1 16,2 7 5-16,0 0-1 15,2 4 3-15,-4 0 3 16,7 3-18-16,-5-2 17 15,0-6 6-15,0-4-11 16,-2-2-4-16,0 0-5 16,0 0-24-16,0-2-14 15</inkml:trace>
</inkml:ink>
</file>

<file path=ppt/ink/ink3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642"/>
    </inkml:context>
    <inkml:brush xml:id="br0">
      <inkml:brushProperty name="width" value="0.1" units="cm"/>
      <inkml:brushProperty name="height" value="0.1" units="cm"/>
      <inkml:brushProperty name="fitToCurve" value="1"/>
    </inkml:brush>
  </inkml:definitions>
  <inkml:trace contextRef="#ctx0" brushRef="#br0">42 0 61 0,'-4'0'39'15,"-8"0"-27"-15,10 0 16 0,0 0-14 16,-7 0-5 0,7 0-4-16,0 0-2 0,0 0-2 15,0 0 5-15,-4 0 4 16,6 0 0-16,0 0-2 15,0 0-3-15,0 0 0 16,0 0 0-16,0 0 1 16,0 0 5-16,0 0-7 15,0 0-3-15,0 0 0 16,6 0-1-16,0 0 0 16,7 0-1-16,-1 0-7 15,1 0 2-15,0 0 1 16,3 0 0-16,-1 0 5 15,-1 0 1-15,1 2-1 16,3-2-1-16,-5 4 1 16,4-2 0-16,2 5-4 0,-1-4 3 15,-3 4 1-15,0 1 1 16,-3-3 0-16,-1 4 7 16,-5-2 4-16,-4 0-2 15,6-2-6-15,-6 4 1 16,0-1-2-16,-2-3-3 15,0 1 0-15,0 2-1 16,0 1 0-16,0-1-4 16,0 0 5-16,-4 1 0 15,-10 2 2-15,-6-2-2 16,2 0 1-16,1-2 0 0,-6 1 1 16,7-2 3-16,1-2 0 15,4 0-1 1,6-1-2-16,1-2-1 0,-3-1-1 15,7 0 2-15,0 0 0 16,0 0 2-16,0 0 1 16,0 0-5-16,0 0-6 15,0 0 1-15,14 0 1 16,-1 0 1-16,0 0-10 16,-1 0 1-16,3 0 0 15,-4 0 7-15,3 0-1 16,-6 0-7-16,5 3 3 15,1 7 6-15,-5 1-7 0,-1 1-3 16,4 2 7 0,-5 0 3-16,-3 0 4 0,-2 0 0 15,2-2 3-15,-4-2 4 16,0 0 0-16,0-2-2 16,0 0 3-16,0 3-1 15,0-2 12-15,-2 1-13 16,-6 0 0-16,-3 1 2 15,-3-4 3-15,3 1-5 16,-3 0-1-16,8-3 4 16,-3-4-2-16,5-1-4 15,-5 0-3-15,7 0 4 16,-3 0 1-16,-2 0-4 16,3 0 0-16,0 0-1 15,-3 0 0-15,5 0-3 16,0-4-10-16,0 2-15 15,2 0-13-15,0 2 3 0,0-2 1 16,0 2-8-16,0 0-6 16</inkml:trace>
</inkml:ink>
</file>

<file path=ppt/ink/ink3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643"/>
    </inkml:context>
    <inkml:brush xml:id="br0">
      <inkml:brushProperty name="width" value="0.1" units="cm"/>
      <inkml:brushProperty name="height" value="0.1" units="cm"/>
      <inkml:brushProperty name="fitToCurve" value="1"/>
    </inkml:brush>
  </inkml:definitions>
  <inkml:trace contextRef="#ctx0" brushRef="#br0">15 0 15 0,'0'0'19'0,"0"0"-4"16,-2 3 6-16,0 3 3 15,1 2-2-15,1-2-2 16,0 2 0-16,-5 0 3 16,5 2 0-16,-2 0 1 15,2 2 1-15,0 2-3 16,0 2 0-16,0 0-3 0,0 2-2 16,0-2-1-1,0 2-2-15,0-2-4 0,0-2-1 16,0 0-1-1,0-4-3-15,0 0 0 0,0-2-2 16,0 0-2-16,0-4-1 16,0 2 0-16,0-2 0 15,0 0-1-15,0 0-1 16,0 0-6-16,0-2-8 16,0 0-6-16,0-2-12 15,7 0-11-15,-7 0-19 16,1 0-30-16,1 0 5 15</inkml:trace>
</inkml:ink>
</file>

<file path=ppt/ink/ink3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644"/>
    </inkml:context>
    <inkml:brush xml:id="br0">
      <inkml:brushProperty name="width" value="0.1" units="cm"/>
      <inkml:brushProperty name="height" value="0.1" units="cm"/>
      <inkml:brushProperty name="fitToCurve" value="1"/>
    </inkml:brush>
  </inkml:definitions>
  <inkml:trace contextRef="#ctx0" brushRef="#br0">149 36 28 0,'0'0'27'15,"0"-3"-5"-15,0 2-11 16,0-2-5-16,0 2-4 16,0-1 5-16,0 2 14 15,0-2-6-15,0-2-1 0,0 2 7 16,-2-2-4-16,-4 1-10 15,-4 0-1-15,6-1 4 16,-5 1-2-16,5 2-2 16,-6 1 1-16,8 0 1 15,-2 0-1-15,-3 0 0 16,5 0-3-16,-2 0-1 16,-3 0 1-16,5 0-3 15,-2 0 2-15,-1 0 1 16,-2 0 1-16,3 0-2 0,2 6 3 15,-5 2 6 1,3 0-5-16,-4-1-3 0,4 4 1 16,2-1 0-1,-2 0-1-15,-1 2-1 0,3-3 3 16,0 2 1-16,0-4-5 16,0 4-1-16,-3-4-1 15,5 2 0-15,-2-4 0 16,2 3 1-16,0 1-1 15,0-1 1-15,0 0-1 16,-3 1 1-16,3 0 0 16,0 0-1-16,0-2 0 15,0 1 0-15,0-1 0 16,0-2 0-16,0 1 0 16,0 2 1-16,0-2-1 15,0-1 0-15,0 0 2 16,0-3-1-16,0 2 0 0,0 0 0 15,0-1 0 1,0 0 1-16,0 1 2 0,3 0-4 16,4 0 1-16,-1 0 0 15,1-1-1-15,-1 0 3 16,-2 1-2-16,6-1 1 16,-6-2-2-16,5 2 0 15,0-2 0-15,-2 2-1 16,-3-2 0-16,7 1-3 15,-2 0 2-15,-5 0 2 16,1 1 0-16,4-3-2 16,-7 0 2-16,5 0 0 0,-3 0 0 15,-2 0-3-15,2 0-2 16,4 0 2-16,-4 0-1 16,5 0-6-16,-3-3 1 15,3-1 2-15,-2 1 2 16,4 0 2-16,-9 2 1 15,7-2 1-15,-7 3 1 16,0-1-2-16,-2-4 0 16,0 3-3-16,2 0-5 15,-2-2-7-15,0 0 6 16,0 0 4-16,0 2 0 16,0-2 1-16,0 0-2 15,0 0 0-15,0 0 3 16,0 0 4-16,0-2 0 0,0 0 1 15,0 0-2-15,0 1 2 16,0-2-6-16,-2 3-2 16,0 1 0-16,-2 0 4 15,-3 2 4-15,5-2 0 16,2 3 2-16,-4-4 1 16,2 4 1-16,-5 0-1 15,5-4 0-15,-5 4 1 16,0-2-3-16,5 2 1 15,-2 0 1-15,-1 0-1 16,3 0-1-16,2 0 1 16,0 0 3-16,0 0-3 15,0 0-2-15,0 0 1 0,0 0 1 16,0 0-2-16,0 0 1 16,0 0 3-16,0 0 3 15,0 0 4-15,0 0 3 16,0 0 6-16,0 0-4 15,0 0-8-15,0 0-1 16,0 0 4-16,0 0-3 16,0 0-3-16,0 0-1 15,9 0-2-15,-3 0-2 16,6 0 0-16,1 0-5 0,-2 0 2 16,3 0 0-1,-1 0-4-15,0-4 6 0,3 0-10 16,-3 0-4-16,3 2-10 15,-3 0 0-15,-3 0-20 16,-2 2-10-16,-4 0 1 16,-2 0-21-16</inkml:trace>
</inkml:ink>
</file>

<file path=ppt/ink/ink3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64"/>
    </inkml:context>
    <inkml:brush xml:id="br0">
      <inkml:brushProperty name="width" value="0.1" units="cm"/>
      <inkml:brushProperty name="height" value="0.1" units="cm"/>
      <inkml:brushProperty name="fitToCurve" value="1"/>
    </inkml:brush>
  </inkml:definitions>
  <inkml:trace contextRef="#ctx0" brushRef="#br0">386 30 50 0,'2'0'41'0,"0"0"-16"16,0 0 2-16,-2 0 0 16,5 0-2-16,-5 0-6 15,0 0-5-15,0 0 11 16,0 0 7-16,0 0-3 0,0 0-3 16,0 0-2-1,0 0-6-15,0 0-7 0,0 0-5 16,0 0-3-16,0 0-2 15,0 0-1-15,0 0 0 16,0 0-7-16,0 0 2 16,0 0 0-16,-9-4 0 15,3 2-1-15,-6-2 4 16,1-2 2-16,-4 4 0 16,2-2 0-16,1 2 0 15,-2 0-1-15,1 0-1 16,0 2-2-16,-1 0 1 15,1 0 0-15,5 0 2 16,-4 0 0-16,-1 0 1 16,2 0-1-16,2 0-1 0,-2 0 1 15,-2 0-3-15,1 0 1 16,1 8 2-16,3 0 0 16,-4 0 0-16,-1 2-4 15,7 0-1-15,-6 0 6 16,1 2-1-16,-2 2 0 15,7-2 1-15,-4 2 0 16,-1 0 0-16,7 0 0 16,-5 0 0-16,4 0 1 15,3 0-1-15,-5 1 1 16,3-1 1-16,4 1 1 16,-4-3-1-16,2 1 2 15,-3-3 0-15,1 4 1 0,4-6-2 16,0 6 2-16,0-3-1 15,0 0 1-15,0 0 0 16,0 2 0-16,0-5 1 16,0 6-1-16,0-5 0 15,0 3-3-15,0-1 4 16,0 0 0-16,0 0 0 16,0 0 1-16,0 1-1 15,0 0-4-15,0 0 3 16,4 0-1-16,5 0 0 15,-5-2-2-15,5 0 1 16,-5-2 0-16,8 0 2 16,-6-2 1-16,3 2-3 15,5-2 0-15,-3 2-1 16,-3 0-2-16,6-2 1 0,-1 0-1 16,2 2 1-16,1-2-1 15,2 0 1-15,-2-1 1 16,1-1-2-16,-1-1 0 15,1-3 0-15,4 2 0 16,-3-2 0-16,1 0-2 16,4 0 1-16,0 0 0 15,-4 0 1-15,6 0 0 16,-6 0 0-16,6-2 0 16,-7-4 0-16,4 2 0 0,-4-4 0 15,-1 0-2-15,-1 0 2 16,-3 0-3-1,1 0 3-15,-1-2 0 0,-2 0 0 16,-7 4 1 0,8-4 1-16,-6 2-1 0,3 0 1 15,1 0 2-15,-6 0-4 16,7-2-4-16,-7 1 3 16,0-4 0-16,3 3-2 15,-4 0 1-15,-1-2 1 16,5 0-4-16,-5 1 0 15,0-2-7-15,0 1-1 16,-2 1 6-16,2 0-1 16,-2 1-3-16,0-1 5 0,0 3-2 15,0-2-1-15,0 3 5 16,0 0-3-16,0-4-2 16,0 0 3-16,0 4 0 15,0-4-2-15,0 1-2 16,-2 3 0-16,0-4 5 15,0 7 3-15,0-3 0 16,-3-1-3-16,1 2-1 16,1 0-2-16,-4-2 2 15,3 0-8-15,2 0-1 16,-7 2 2-16,5-2-1 16,0 2-14-16,-6 0 1 15,8 0 5-15,-7 2 16 0,5-2 4 16,0 0 1-16,-4 0 1 15,4 2 1-15,-3-2-1 16,3 4 0-16,0-2 0 16,-3 2 0-16,3 0-1 15,-1-2-3-15,-2 2 0 16,5 0 4-16,-7 0 0 16,3-2-1-16,-4 2 1 15,6-2-1-15,-7 0 1 16,5 2 1-16,-3-2-1 15,2 2 0-15,-2 0 0 16,3 2-1-16,-3-2 1 16,4 2 1-16,-4 0-1 15,0 0 1-15,3 0 0 16,2 0 1-16,-6 0 0 0,-1 0-1 16,5 0 1-1,-6 0 6-15,8 0 1 0,-5 0-2 16,-2 0 3-16,7 0 6 15,-6 4-1-15,7-2-3 16,0-2-6-16,-4 0-3 16,5 0 1-16,0 0-2 15,2 0-2-15,0 0-10 16,0 0-32-16,0 0-44 0</inkml:trace>
</inkml:ink>
</file>

<file path=ppt/ink/ink3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65"/>
    </inkml:context>
    <inkml:brush xml:id="br0">
      <inkml:brushProperty name="width" value="0.1" units="cm"/>
      <inkml:brushProperty name="height" value="0.1" units="cm"/>
      <inkml:brushProperty name="fitToCurve" value="1"/>
    </inkml:brush>
  </inkml:definitions>
  <inkml:trace contextRef="#ctx0" brushRef="#br0">-5 3 8 0,'0'0'40'0,"0"0"-17"15,0 0-8-15,0 0-2 16,0 0-1-1,0 0 0-15,0 0-3 0,0 0 0 16,0 0 5-16,0 0-2 16,0-2-8-16,0 2 5 15,0 0 5-15,0 0-5 16,0 0-1-16,0 0 4 16,0 0 0-16,0 0-2 15,0 0 1-15,0 0 3 16,0 0 0-16,0 0 0 15,0 0-2-15,0 0-2 16,0 0 0-16,0 0 1 16,0 0-3-16,0 0 1 15,0 0-4-15,0 0-2 16,0 0 4-16,7 0 4 0,-5 0-6 16,8 0-1-16,-6 0-4 15,7 0 0-15,-7 0 3 16,5 0 0-16,-4 0 3 15,4 0 5-15,-5 0-2 16,0 0-5-16,5 0-4 16,-6 0 1-16,6 0 3 15,-5 0 1-15,-4 0-2 16,4 0-1-16,-2 0 1 0,5 0-1 16,-4 0-2-1,-1 0 0-15,5 0 2 0,-3 0-2 16,-4 0 1-1,9 0-1-15,-5 0 1 0,-2 0 1 16,3 2-2-16,2-2 1 16,-3 2 0-16,3 0 2 15,-5 0 0-15,0 0-1 16,2 2 0-16,-1-2 1 16,4 0-2-16,-5 0 0 15,0 0-1-15,5 0-1 16,-3 0 1-16,-2 2 0 15,2-2-1-15,2 0 1 16,-2 2 0-16,-2-2 0 16,0 0 0-16,3 0-1 0,-3 2 1 15,0-2 0-15,0 0 0 16,0 2-1-16,3-2 1 16,0 0 0-16,-3 2 0 15,-2-2 0-15,4 0-1 16,1 0 1-16,-1 2 0 15,-2 0 1-15,0-2-1 16,6 2-1-16,-6 0 1 16,0-2 0-16,0 2 0 15,0-2 1-15,5 0-1 16,-5 2 0-16,0-2 0 16,5 1 0-16,-2 1-1 15,-5-2 1-15,2 2 0 0,0 1 0 16,0-4 0-16,3 3-1 15,-3 0-1-15,0 0 0 16,-2 1 2-16,2-2-5 16,0 1 0-16,3-2 2 15,-3 3 2-15,0-4 1 16,1 2-1-16,-1 1 1 16,3-1-1-16,-3 1 1 15,0 3-1-15,-2-3-2 16,2 3 0-16,0 0-5 15,-2-2-9-15,2 4-6 16,-2-8-20-16,0 2-38 16,0-2-70-16</inkml:trace>
</inkml:ink>
</file>

<file path=ppt/ink/ink3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66"/>
    </inkml:context>
    <inkml:brush xml:id="br0">
      <inkml:brushProperty name="width" value="0.1" units="cm"/>
      <inkml:brushProperty name="height" value="0.1" units="cm"/>
      <inkml:brushProperty name="fitToCurve" value="1"/>
    </inkml:brush>
  </inkml:definitions>
  <inkml:trace contextRef="#ctx0" brushRef="#br0">-1-2 45 0,'0'1'42'0,"0"-1"-22"15,0 0-1-15,0 0-10 16,0 0 0-16,0 0-2 15,0 0-5-15,0 0 1 16,0 0 9-16,0 0 1 16,0 0-1-16,0 0 2 15,0 0-1-15,0 0-5 16,0 0-4-16,0 0 6 0,0 0-1 16,0 0 0-1,0 0 2-15,0 0-1 0,0 0-3 16,0 3 3-1,0-3-7-15,0 0-1 0,2 0 0 16,0 0-3-16,-2 0 1 16,2 0-3-16,-2 0 1 15,2 0 0-15,-2 0-5 16,0 0 1-16,0 0 3 16,0 0 1-16,0 0 1 15,0 0-7-15,0 0-2 16,0 0 6-16,0 0 4 15,0 0 1-15,0 0 3 16,0 0 5-16,0 0-4 16,0 0 2-16,-2 0-4 0,2 0 0 15,0 0-1-15,-2 0 0 16,2 0-2-16,0 0-1 16,0 0 1-16,0 0 4 15,0 0 0-15,0 0 4 16,0 0 0-16,0 0-4 15,0 0-4-15,0 0-13 16,0 0-7-16,0-3-11 16,0 3-28-16,0 0-44 15</inkml:trace>
</inkml:ink>
</file>

<file path=ppt/ink/ink4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67"/>
    </inkml:context>
    <inkml:brush xml:id="br0">
      <inkml:brushProperty name="width" value="0.1" units="cm"/>
      <inkml:brushProperty name="height" value="0.1" units="cm"/>
      <inkml:brushProperty name="fitToCurve" value="1"/>
    </inkml:brush>
  </inkml:definitions>
  <inkml:trace contextRef="#ctx0" brushRef="#br0">19-1 3 0,'0'1'30'15,"0"2"-22"-15,-2-3 3 16,0 0 0-16,2 0 1 15,-5 0-1-15,1 0-6 16,1 0 1-16,3 0 7 16,-2 0 1-16,0 0-9 15,2 0 2-15,0 0 2 16,0 0 5-16,0 0 4 16,0 0 1-16,0 0 1 0,0 3-1 15,0 1 1-15,0-1-13 16,0 3 2-16,0-2-4 15,4-2-3-15,-1 0-2 16,-1-1-2-16,5-1-6 16,-3 0 4-16,-4 0 0 15,2 0-8-15,-2 0-7 16,0 0-5-16,0 0-7 16,0 0-11-16,0 0 26 15,0 0 12-15,0 0 4 16,0 0 4-16,0 0-3 0,0 0 4 15,0 0 5 1,0 0-4-16,0 0-4 16,0 0 9-16,0 0 6 15,0 0-8-15,0 0-5 0,0 0 3 16,0 0-2-16,0 0-3 16,0 0 1-16,0 0-1 15,0 0-2-15,0-1-19 16,0-3-30-16,0 2-76 15</inkml:trace>
</inkml:ink>
</file>

<file path=ppt/ink/ink4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68"/>
    </inkml:context>
    <inkml:brush xml:id="br0">
      <inkml:brushProperty name="width" value="0.1" units="cm"/>
      <inkml:brushProperty name="height" value="0.1" units="cm"/>
      <inkml:brushProperty name="fitToCurve" value="1"/>
    </inkml:brush>
  </inkml:definitions>
  <inkml:trace contextRef="#ctx0" brushRef="#br0">10 12 19 0,'2'0'28'16,"-2"0"-9"-16,0 0-2 0,0-3-1 15,0 3-9-15,0 0-7 16,0 0 0-16,0 0 6 16,0-1 1-16,0 1 0 15,0 0-4-15,0 0 8 16,0 0 0-16,0 0-9 15,0-3-1-15,0 3 6 16,0-1-3-16,3-2-3 16,-3 2 0-16,0 1 8 15,0 0-6-15,0 0-1 16,0 0 0-16,0 0 5 16,0 0 3-16,0 0 1 15,0 0-2-15,0 0-2 0,0 0-6 16,0 0-1-1,0 0 3-15,0 0-2 16,0 0 1-16,0 0 0 0,0 0-1 16,0 0 0-16,0 0 3 15,0 1 1-15,0 6 2 16,0 3-3-16,0 0 2 16,0 3-6-16,0 4 4 15,0 1-2-15,0-1 0 16,0 3 2-16,0-2 5 15,0 3-3-15,0 1 5 16,0 0-4-16,0 0-2 16,0 0-1-16,0-2 2 15,0-2-3-15,0 0-2 16,0-6 1-16,0 1-2 0,0-4 0 16,0 1 2-16,0 0-1 15,0 1 1-15,0-1 1 16,0-1-3-16,0 1 1 15,0 3 0-15,0-3 0 16,0 1 0-16,5 0 0 16,-4-1 0-16,-1 2 2 15,3 0 0-15,-3 0 1 16,0-2-2-16,0-2 1 16,0 2-1-16,0-2 0 0,0-4 0 15,0 0 2 1,0 0-2-16,0-2 1 0,0-2-1 15,0 0-1-15,0 0 0 16,0 0 0-16,0 0 0 16,0 0 0-16,2 0 2 15,-2 0-1-15,2 0-2 16,-2 0-10-16,2 0 0 16,-2-4-8-16,6-6-5 15,0 0-23-15,-6 4-15 16,0 0-29-16,2 2-38 15</inkml:trace>
</inkml:ink>
</file>

<file path=ppt/ink/ink4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69"/>
    </inkml:context>
    <inkml:brush xml:id="br0">
      <inkml:brushProperty name="width" value="0.1" units="cm"/>
      <inkml:brushProperty name="height" value="0.1" units="cm"/>
      <inkml:brushProperty name="fitToCurve" value="1"/>
    </inkml:brush>
  </inkml:definitions>
  <inkml:trace contextRef="#ctx0" brushRef="#br0">207-1 23 0,'0'0'26'0,"0"0"-4"15,0 0-6-15,-2 0-4 16,2 0-1-16,0 0 2 16,0 0 7-16,0 0 4 15,0 0-2-15,0 0-1 0,0 0-8 16,0 0 0 0,-3 0 0-16,-4 0-2 0,3 12 4 15,-2 0 7-15,-3 4-6 16,-3 2-10-16,6 2 5 15,-5 4-1-15,-3 2-1 16,1 1 1-16,-1 0-4 16,3 0 5-16,3-2-2 15,-6 1-2-15,3-1 0 16,0-2 1-16,4-1 4 16,-2-2-8-16,3-2-2 15,-3-2 2-15,6 0 6 16,-1-2-5-16,-1-2-3 15,1-4-2-15,4 0 0 0,0-2 3 16,-2-2-3 0,2-2 0-16,-2 0 1 0,2-2-1 15,0 2 1-15,0-2 0 16,0 0-1-16,0 0 1 16,0 0 1-16,0 0-1 15,0 0-1-15,0 0-5 16,0 0-4-16,0 0-9 15,0 0-1-15,0-2-16 0,0-10-2 16,4 6-22 0,9 0-40-16</inkml:trace>
</inkml:ink>
</file>

<file path=ppt/ink/ink4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70"/>
    </inkml:context>
    <inkml:brush xml:id="br0">
      <inkml:brushProperty name="width" value="0.1" units="cm"/>
      <inkml:brushProperty name="height" value="0.1" units="cm"/>
      <inkml:brushProperty name="fitToCurve" value="1"/>
    </inkml:brush>
  </inkml:definitions>
  <inkml:trace contextRef="#ctx0" brushRef="#br0">-1 0 25 0,'0'0'48'0,"0"0"-16"0,0 0-12 16,0 0-9-1,0 0 2-15,0 0 8 0,0 0 4 16,0 0-2-16,0 0 0 16,0 0-6-1,0 0 0-15,0 0 0 0,0 0-6 16,0 0-4-16,0 0 0 16,0 6 4-16,0 6 1 15,0 4-3-15,11 2-3 16,3 0 4-16,-1 6-4 15,3 0 2-15,1 5 4 16,3 0 2-16,1-3-13 16,-4-1 5-16,-1-3-4 15,-1-2-2-15,-3-6 1 0,-6-4-1 16,3-2 0-16,-7-2 1 16,0-4-1-1,-2-2 2-15,0 0-2 0,0 0 0 16,0 0 0-16,0 0 0 15,0 0 3-15,0 0-1 16,0 0 2-16,0 0 0 16,0 0 4-16,0 0-5 15,0 0-2-15,0 0-1 16,0 0 0-16,0 0-1 16,0 0-7-16,0 0-13 15,0-10-8-15,0 4-32 16,0-2-26-16,-4 0-21 15</inkml:trace>
</inkml:ink>
</file>

<file path=ppt/ink/ink4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71"/>
    </inkml:context>
    <inkml:brush xml:id="br0">
      <inkml:brushProperty name="width" value="0.1" units="cm"/>
      <inkml:brushProperty name="height" value="0.1" units="cm"/>
      <inkml:brushProperty name="fitToCurve" value="1"/>
    </inkml:brush>
  </inkml:definitions>
  <inkml:trace contextRef="#ctx0" brushRef="#br0">248 18 19 0,'0'0'31'0,"0"-2"-22"0,0 0 4 16,-2 0 0-16,2 0 2 15,-2 0-5-15,2 0-1 16,0 0 5-16,0 2 3 15,0-2-2-15,0 2-3 16,0-2 1-16,0 2-2 16,0 0-3-16,0 0-2 15,0 0 1-15,0 0 0 16,0 0-1-16,0 0-3 16,0 0 0-16,0 0-2 15,0 0-1-15,0 0 0 16,0 0-1-16,0 0 1 15,0 0 0-15,0 0 0 16,0 0 0-16,0 0 0 0,0 0 0 16,0 0 0-16,-2 0-1 15,2 0 1-15,-2 0 0 16,2 0 0-16,-7 0-3 16,5 2 1-16,-1 2 2 15,-6 4 0-15,5 0 2 16,-7-1 1-16,7 1-1 15,-6 1-1-15,4-1 0 16,-1-3 0-16,3 2 0 16,0-4-1-16,-3 1 0 15,4-2 0-15,1-2 0 16,2 2 0-16,0-2 0 16,0 0 0-16,0 0 0 0,-2 0 0 15,0 0 0 1,-3 0 0-16,1 0 0 0,2 2 0 15,0 0 0-15,-5-2 0 16,5 2 1-16,-2-2-1 16,-5 0 0-16,5 0 0 15,-5 0 0-15,5 0 1 16,-8 0 2-16,8 0 2 16,-5 0-2-16,7 0-1 0,-7 0 1 15,5-2-3 1,2-2 1-16,-8 0 1 0,6 0-2 15,2 1 1-15,-5-1 0 16,3 0 0-16,4 1 0 16,-2 2 0-16,0-1-1 15,2 2 0 1,0 0 0-16,-5 0 0 0,5 0 0 16,-3 0 0-16,3-2 0 15,-2 2-1-15,0-4 1 16,0 2 0-16,-5-3 1 15,5 3-1-15,0 0 0 16,2-2 0-16,-2 2 1 16,2 2 0-16,0-2 0 15,0-2-1-15,-2 4 1 16,2-1 2-16,0 1 1 0,0 0-1 16,0 0-1-16,0 0-1 15,0 0 2-15,0 0-2 16,0 0 3-16,0 0-4 15,0 0 0-15,0 0-11 16,0-3-20-16,0 2-35 16,0 1-78-16</inkml:trace>
</inkml:ink>
</file>

<file path=ppt/ink/ink4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72"/>
    </inkml:context>
    <inkml:brush xml:id="br0">
      <inkml:brushProperty name="width" value="0.1" units="cm"/>
      <inkml:brushProperty name="height" value="0.1" units="cm"/>
      <inkml:brushProperty name="fitToCurve" value="1"/>
    </inkml:brush>
  </inkml:definitions>
  <inkml:trace contextRef="#ctx0" brushRef="#br0">132 5 24 0,'0'-1'55'15,"0"-3"-32"-15,0 4-11 16,0-3 1-16,0 3-1 0,0 0-3 16,0 0 0-16,0 0 9 15,0 0 2-15,0 0-1 16,0 0-5-16,0 0 0 16,0 0-1-16,0 0-3 15,0 0-1-15,0 0-4 16,0 0 0-16,0 11-3 15,-2 4-2-15,-12 3 6 16,1 3 2-16,-2 3 2 16,-1 2 3-16,4-3-5 15,-4-1-3-15,3 0 1 16,1-6-2-16,4 0-1 16,1-4-2-16,3-4 0 15,4-2 1-15,0-2-2 16,0 0 0-16,0-4 0 0,0 0-3 15,0 0-13-15,0 0 0 16,0 0-2-16,0 0-9 16,0 0-8-16,0 0-13 15,0 0 0-15,0-2-5 16</inkml:trace>
</inkml:ink>
</file>

<file path=ppt/ink/ink4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73"/>
    </inkml:context>
    <inkml:brush xml:id="br0">
      <inkml:brushProperty name="width" value="0.1" units="cm"/>
      <inkml:brushProperty name="height" value="0.1" units="cm"/>
      <inkml:brushProperty name="fitToCurve" value="1"/>
    </inkml:brush>
  </inkml:definitions>
  <inkml:trace contextRef="#ctx0" brushRef="#br0">182-3 86 0,'4'0'39'16,"-4"0"-22"-16,0 12 0 16,0 2-5-16,0 2-9 15,0 8-2-15,-8 2 6 16,-8 4 17-16,-2 2 7 16,0 2-23-16,2-1 0 15,-3-4 3-15,0-1 0 0,4-1-5 16,1-4-3-16,4-5 2 15,-1-1 1-15,1-7-4 16,4-2-2-16,-1-2 0 16,5-2 0-16,2-4 0 15,0 0-16-15,0 0-12 16,0 0-8-16,0 0-19 16,0-6-8-16,0-4-15 15</inkml:trace>
</inkml:ink>
</file>

<file path=ppt/ink/ink4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74"/>
    </inkml:context>
    <inkml:brush xml:id="br0">
      <inkml:brushProperty name="width" value="0.1" units="cm"/>
      <inkml:brushProperty name="height" value="0.1" units="cm"/>
      <inkml:brushProperty name="fitToCurve" value="1"/>
    </inkml:brush>
  </inkml:definitions>
  <inkml:trace contextRef="#ctx0" brushRef="#br0">81 0 30 0,'-7'8'40'16,"0"0"-13"-16,0 2 1 15,-1 0-1-15,-1 2-2 16,-3 0-11-16,4-1 4 15,1-1 4-15,3 1-9 16,-6-6-6-16,10-2 2 16,-2 0-5-16,2-3-3 0,0 0 1 15,0 0-2-15,0 0-2 16,0 0-8-16,0 0-8 16,0 0-8-16,0 0-3 15,0 0 12-15,-2 0 10 16,2 0 0-16,0 0-1 15,0 0 0-15,0 0-13 16,0 0-10-16,0 0-27 16</inkml:trace>
</inkml:ink>
</file>

<file path=ppt/ink/ink4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75"/>
    </inkml:context>
    <inkml:brush xml:id="br0">
      <inkml:brushProperty name="width" value="0.1" units="cm"/>
      <inkml:brushProperty name="height" value="0.1" units="cm"/>
      <inkml:brushProperty name="fitToCurve" value="1"/>
    </inkml:brush>
  </inkml:definitions>
  <inkml:trace contextRef="#ctx0" brushRef="#br0">59-3 30 0,'2'0'31'0,"-2"0"-5"0,0 0-1 16,0 0-9 0,0 0-6-16,0 0-2 0,0 0 2 15,0 2-5-15,0 10 6 16,-4 0 15-16,-5 1-11 16,3 2-1-16,-4-4-1 15,2-1-5-15,1-2-2 16,3-2-4-16,2-2 0 15,-4-2-2-15,6-2 0 16,-2 0 0-16,0 0-4 16,2 0-23-16,0 0-12 15,-2 0-7-15,2 0 4 16,0-4-20-16</inkml:trace>
</inkml:ink>
</file>

<file path=ppt/ink/ink4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76"/>
    </inkml:context>
    <inkml:brush xml:id="br0">
      <inkml:brushProperty name="width" value="0.1" units="cm"/>
      <inkml:brushProperty name="height" value="0.1" units="cm"/>
      <inkml:brushProperty name="fitToCurve" value="1"/>
    </inkml:brush>
  </inkml:definitions>
  <inkml:trace contextRef="#ctx0" brushRef="#br0">74 0 37 0,'-11'22'37'0,"7"-12"-5"0,-6 2-3 0,0 0-10 16,1 2-11-16,-1-2-3 15,2-2-3-15,1-2-1 16,3-2-1-16,4-6-7 16,-2 0-43-16,2 0-37 15</inkml:trace>
</inkml:ink>
</file>

<file path=ppt/ink/ink5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77"/>
    </inkml:context>
    <inkml:brush xml:id="br0">
      <inkml:brushProperty name="width" value="0.1" units="cm"/>
      <inkml:brushProperty name="height" value="0.1" units="cm"/>
      <inkml:brushProperty name="fitToCurve" value="1"/>
    </inkml:brush>
  </inkml:definitions>
  <inkml:trace contextRef="#ctx0" brushRef="#br0">127-1 78 0,'0'0'37'0,"5"0"-24"15,-5 0-1-15,0 0-3 16,0-3 7-16,0 3-9 15,0 0 0-15,0 0 5 16,0 0 0-16,0 0-5 16,-11 3 0-16,-10 6 20 0,5 4-11 15,1 1 2-15,-5-3 5 16,5 0-5-16,1-4-13 16,5 1 1-16,3-3-6 15,1-3 1-15,3 0 0 16,2-2 0-16,0 0-1 15,0 0-1-15,0 0-10 16,0 0-8-16,2-2-11 16,7-6-21-16,-5 0-3 15,5-1-113-15</inkml:trace>
</inkml:ink>
</file>

<file path=ppt/ink/ink5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78"/>
    </inkml:context>
    <inkml:brush xml:id="br0">
      <inkml:brushProperty name="width" value="0.1" units="cm"/>
      <inkml:brushProperty name="height" value="0.1" units="cm"/>
      <inkml:brushProperty name="fitToCurve" value="1"/>
    </inkml:brush>
  </inkml:definitions>
  <inkml:trace contextRef="#ctx0" brushRef="#br0">0 97 19 0,'0'0'65'0,"0"0"-38"16,0 0 0-16,0 0 0 16,0 0-14-16,0 0 1 15,0 0 5-15,0 0 4 16,0 0-8-16,0 0-9 15,0 0-4-15,0 0 1 16,0 0-3-16,0-8-3 16,0-2-8-16,0-1-4 15,0 2 4-15,2 0 0 16,0 1 6-16,2 1 5 16,-4 7 2-16,5-4 0 15,-3 4 0-15,0 0 2 16,0 0-4-16,0 0-7 0,-2 0-8 15,5 0 0-15,-1 0-5 16,1 0 9-16,-3 0 11 16,5 0 7-16,-3 0-5 15,3 0-2-15,-2 4-3 16,-1-1 3-16,3-2 0 16,-3 2 0-16,1-3-2 15,0 0 2-15,1 0-15 16,-4 0-2-16,5-7 14 15,-3-6-7-15,0 1-56 16,3 2 53-16</inkml:trace>
</inkml:ink>
</file>

<file path=ppt/ink/ink5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79"/>
    </inkml:context>
    <inkml:brush xml:id="br0">
      <inkml:brushProperty name="width" value="0.1" units="cm"/>
      <inkml:brushProperty name="height" value="0.1" units="cm"/>
      <inkml:brushProperty name="fitToCurve" value="1"/>
    </inkml:brush>
  </inkml:definitions>
  <inkml:trace contextRef="#ctx0" brushRef="#br0">0-97 11 0,'96'-48'32'0,"-94"48"-3"0,1 0-7 15,-1 3 6-15,0-2 3 16,0 0-15-16,2 0-6 15,1-1 4-15,-1 0-1 16,-2 0-6-16,1 0-6 16,2 0 0-16,-1-3-2 15,1-2-5-15,-1 0-41 16,4 2 41-16,-6-1 6 0,3 1 1 16,-3 2 8-1,0 1 3-15,1 0-2 0,-3 0-9 16,1 0 1-16,2 0-4 15,-2 1-1-15,0 2 3 16,6 2 10-16,-4-2-7 16,3 1-3-16,-4 1 2 15,4-3 1-15,-2-1-2 16,2-1 0-16,1 0-1 16,-2 0-7-16,1 0-28 15,-5 0-47-15,1-1 67 16,-2 0 0-16</inkml:trace>
</inkml:ink>
</file>

<file path=ppt/ink/ink5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80"/>
    </inkml:context>
    <inkml:brush xml:id="br0">
      <inkml:brushProperty name="width" value="0.1" units="cm"/>
      <inkml:brushProperty name="height" value="0.1" units="cm"/>
      <inkml:brushProperty name="fitToCurve" value="1"/>
    </inkml:brush>
  </inkml:definitions>
  <inkml:trace contextRef="#ctx0" brushRef="#br0">0 0 74 0,'9'4'35'0,"-5"-2"-35"16,-4-2 7-16,7 3-7 15,-7-3-4-15,2 0-20 16,-2 1-6-16</inkml:trace>
</inkml:ink>
</file>

<file path=ppt/ink/ink5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81"/>
    </inkml:context>
    <inkml:brush xml:id="br0">
      <inkml:brushProperty name="width" value="0.1" units="cm"/>
      <inkml:brushProperty name="height" value="0.1" units="cm"/>
      <inkml:brushProperty name="fitToCurve" value="1"/>
    </inkml:brush>
  </inkml:definitions>
  <inkml:trace contextRef="#ctx0" brushRef="#br0">-2 0 13 0,'0'0'53'0,"0"8"-22"15,0-4-15-15,9 1-9 16,6 0 3-16,8-1-10 0,-4 3-13 16,6-4 10-16,-7 1-17 15,2 0-1-15,-2-1-1 16,-7-1 11-16,-6-2-29 15,-3 0 40-15,-2 0 0 16</inkml:trace>
</inkml:ink>
</file>

<file path=ppt/ink/ink5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82"/>
    </inkml:context>
    <inkml:brush xml:id="br0">
      <inkml:brushProperty name="width" value="0.1" units="cm"/>
      <inkml:brushProperty name="height" value="0.1" units="cm"/>
      <inkml:brushProperty name="fitToCurve" value="1"/>
    </inkml:brush>
  </inkml:definitions>
  <inkml:trace contextRef="#ctx0" brushRef="#br0">0 0 25 0,'-2'0'20'0,"2"0"-4"15,0 0-6-15,0 0 0 16,0 0 5-16,2 0-9 16,10 0-1-16,3 7-5 0,-1-4-5 15,1 1-14-15,-8-4-17 16,-3 0-5-16</inkml:trace>
</inkml:ink>
</file>

<file path=ppt/ink/ink5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83"/>
    </inkml:context>
    <inkml:brush xml:id="br0">
      <inkml:brushProperty name="width" value="0.1" units="cm"/>
      <inkml:brushProperty name="height" value="0.1" units="cm"/>
      <inkml:brushProperty name="fitToCurve" value="1"/>
    </inkml:brush>
  </inkml:definitions>
  <inkml:trace contextRef="#ctx0" brushRef="#br0">0 8 61 0,'19'9'39'0,"-3"4"-19"15,-5-10 4-15,-7 1-5 16,3-3-12-16,-2 2-6 16,-5-3-1-16,2 0 1 15,-2 0-1-15,2 0-1 16,3 0 1-16,-3-8-3 16,1-3-7-16,1 2 1 0,-4 1-17 15,0 2 26-15,0 5 9 16,0 1-6-16,0 0 0 15,0 0 3-15,0 0 0 16,0 0-5-16,0 6-1 16,5 3 3-16,-3 0-2 15,0 6 2-15,2-4 0 16,1-3-2-16,-3-2-1 16,2-2 0-16,0 0-10 15,1-2 0-15,0-2 5 16,-3 0-6-16,0 0-8 15,-2 0-5-15,0 0-8 16,0 0-19-16</inkml:trace>
</inkml:ink>
</file>

<file path=ppt/ink/ink5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84"/>
    </inkml:context>
    <inkml:brush xml:id="br0">
      <inkml:brushProperty name="width" value="0.1" units="cm"/>
      <inkml:brushProperty name="height" value="0.1" units="cm"/>
      <inkml:brushProperty name="fitToCurve" value="1"/>
    </inkml:brush>
  </inkml:definitions>
  <inkml:trace contextRef="#ctx0" brushRef="#br0">-3 0 10 0,'0'14'42'0,"9"-1"-8"15,-5 4-14-15,9-3-2 16,-2 0-10-16,-3-4-8 16,5 0 0-16,-4-4 0 15,0-4-8-15,-3-2-13 16,-4 0-4-16,0 0 7 16,-2 0-13-16</inkml:trace>
</inkml:ink>
</file>

<file path=ppt/ink/ink5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85"/>
    </inkml:context>
    <inkml:brush xml:id="br0">
      <inkml:brushProperty name="width" value="0.1" units="cm"/>
      <inkml:brushProperty name="height" value="0.1" units="cm"/>
      <inkml:brushProperty name="fitToCurve" value="1"/>
    </inkml:brush>
  </inkml:definitions>
  <inkml:trace contextRef="#ctx0" brushRef="#br0">0 0 11 0,'95'132'73'0,"-91"-112"-54"0,3-2 1 16,-5-4 0-16,0-4-17 15,0-2-3-15,-2-6 0 16,0-2 0-16,0 0-2 15,0 0-17-15,0 0-28 16,0 0-3-16</inkml:trace>
</inkml:ink>
</file>

<file path=ppt/ink/ink5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86"/>
    </inkml:context>
    <inkml:brush xml:id="br0">
      <inkml:brushProperty name="width" value="0.1" units="cm"/>
      <inkml:brushProperty name="height" value="0.1" units="cm"/>
      <inkml:brushProperty name="fitToCurve" value="1"/>
    </inkml:brush>
  </inkml:definitions>
  <inkml:trace contextRef="#ctx0" brushRef="#br0">0 0 49 0,'5'18'50'16,"3"4"-30"-16,0-8 3 15,-2 2-19-15,3-3-4 16,-3 1 0-16,4-2-7 0,-8-8-16 16,2 2-5-1,1-5-60-15</inkml:trace>
</inkml:ink>
</file>

<file path=ppt/ink/ink6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87"/>
    </inkml:context>
    <inkml:brush xml:id="br0">
      <inkml:brushProperty name="width" value="0.1" units="cm"/>
      <inkml:brushProperty name="height" value="0.1" units="cm"/>
      <inkml:brushProperty name="fitToCurve" value="1"/>
    </inkml:brush>
  </inkml:definitions>
  <inkml:trace contextRef="#ctx0" brushRef="#br0">0 0 119 0,'65'83'48'0,"-65"-61"-25"0,0-3 4 0,0 2-17 16,0-1-3-16,0 0-5 15,0-4-1-15,0-4-1 16,0 0 0-16,0-6-14 16,2-4-18-16,0-2-15 15,0 0-30-15</inkml:trace>
</inkml:ink>
</file>

<file path=ppt/ink/ink6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88"/>
    </inkml:context>
    <inkml:brush xml:id="br0">
      <inkml:brushProperty name="width" value="0.1" units="cm"/>
      <inkml:brushProperty name="height" value="0.1" units="cm"/>
      <inkml:brushProperty name="fitToCurve" value="1"/>
    </inkml:brush>
  </inkml:definitions>
  <inkml:trace contextRef="#ctx0" brushRef="#br0">0 0 90 0,'14'18'38'0,"-5"-1"-9"15,2 2-5-15,0 2-10 16,2 1-9-16,2-2-4 15,-2-2-1-15,1-2 0 16,1-4-1-16,-6-2-8 16,-5-6-1-16,4-4-5 15,-8 0-15-15,0 0-18 16</inkml:trace>
</inkml:ink>
</file>

<file path=ppt/ink/ink6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89"/>
    </inkml:context>
    <inkml:brush xml:id="br0">
      <inkml:brushProperty name="width" value="0.1" units="cm"/>
      <inkml:brushProperty name="height" value="0.1" units="cm"/>
      <inkml:brushProperty name="fitToCurve" value="1"/>
    </inkml:brush>
  </inkml:definitions>
  <inkml:trace contextRef="#ctx0" brushRef="#br0">0 0 103 0,'9'12'69'0,"4"2"-32"0,0-4-2 16,3 2-22-16,-5-2-6 15,1-2-7-15,-6 2 0 16,5-4-4-16,-4 0-5 16,-4-2-6-16,1-4-7 15,-4 0-26-15,0 0-21 16,0 0-28-16</inkml:trace>
</inkml:ink>
</file>

<file path=ppt/ink/ink6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90"/>
    </inkml:context>
    <inkml:brush xml:id="br0">
      <inkml:brushProperty name="width" value="0.1" units="cm"/>
      <inkml:brushProperty name="height" value="0.1" units="cm"/>
      <inkml:brushProperty name="fitToCurve" value="1"/>
    </inkml:brush>
  </inkml:definitions>
  <inkml:trace contextRef="#ctx0" brushRef="#br0">0 0 110 0,'151'50'36'0,"-142"-38"-12"0,-2-2-12 15,2-2-9-15,-5-2-3 16,3-2-15-16,-5-4-15 0,0 0-7 15,1 0-28 1</inkml:trace>
</inkml:ink>
</file>

<file path=ppt/ink/ink6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91"/>
    </inkml:context>
    <inkml:brush xml:id="br0">
      <inkml:brushProperty name="width" value="0.1" units="cm"/>
      <inkml:brushProperty name="height" value="0.1" units="cm"/>
      <inkml:brushProperty name="fitToCurve" value="1"/>
    </inkml:brush>
  </inkml:definitions>
  <inkml:trace contextRef="#ctx0" brushRef="#br0">0 0 40 0,'7'6'22'16,"-1"-2"1"-16,-4 0 6 15,6 0-4-15,-4-2-6 16,-2 3 3-16,5-1 0 15,-3-3 0-15,-2 3-1 16,-2 0-8-16,5-2-2 16,-2 2-4-16,-3-2-4 15,0-2-3-15,2 2 0 16,-2-2-4-16,0 0-22 16,0 0-17-16,0 0-31 15</inkml:trace>
</inkml:ink>
</file>

<file path=ppt/ink/ink6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92"/>
    </inkml:context>
    <inkml:brush xml:id="br0">
      <inkml:brushProperty name="width" value="0.1" units="cm"/>
      <inkml:brushProperty name="height" value="0.1" units="cm"/>
      <inkml:brushProperty name="fitToCurve" value="1"/>
    </inkml:brush>
  </inkml:definitions>
  <inkml:trace contextRef="#ctx0" brushRef="#br0">-1 134 0 0,'0'2'15'15,"0"-2"-3"-15,0 0-4 16,0 0 0-16,0 0 2 16,0 0 4-16,0 0-1 15,0 0 0-15,0 0 3 16,0 0-6-16,0 0-1 0,0 0-2 16,0 0-3-16,0 0 0 15,0 0 5-15,0 0-4 16,0 0 0-16,0 0 2 15,0 0 0-15,0 0-2 16,0 0-1-16,0 0 0 16,0 0 2-16,0 0 0 15,0 0-3-15,0 0 1 16,0 0 2-16,0 0-1 16,0 0 2-16,0 0 1 15,0 0-1-15,0 0-3 16,0 0 0-16,0 0-2 15,0 0 0-15,0 0 0 16,0 0 0-16,0 0 3 0,0 0 5 16,0 0 1-16,0 0-4 15,0 0 2-15,2 0-2 16,8 0 0-16,-6 0-1 16,7 0-5-16,0 0-1 15,3 0-2-15,1 0-9 16,1 0 8-16,1-8 2 15,-1 0-1-15,5 0 1 16,-4 0 2-16,1 0-4 16,-3-2 2-16,8 2-5 15,-5 0 4-15,-3 0-1 16,1 2 3-16,-3 2 3 0,-2 0-3 16,-1 0 4-16,-2 2 0 15,-1 0-1-15,-5 0-2 16,0 2-1-16,0-2-1 15,-2 2-2-15,2 0-5 16,4 0 5-16,-2 0-1 16,0 0-8-16,7 0 12 15,-7 0 1-15,6 0 0 16,-6-2-1-16,5-2 3 16,-7 0-3-16,0 2-6 15,-2-4-14-15,0 0-19 16,5 0-12-16,-5 4-35 15,0-2 33-15</inkml:trace>
</inkml:ink>
</file>

<file path=ppt/ink/ink6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93"/>
    </inkml:context>
    <inkml:brush xml:id="br0">
      <inkml:brushProperty name="width" value="0.1" units="cm"/>
      <inkml:brushProperty name="height" value="0.1" units="cm"/>
      <inkml:brushProperty name="fitToCurve" value="1"/>
    </inkml:brush>
  </inkml:definitions>
  <inkml:trace contextRef="#ctx0" brushRef="#br0">304-1 29 0,'0'0'18'0,"0"0"-1"15,0 0-6-15,0 0 6 16,-2 0-5-16,2 0-1 16,-2 0 1-16,2 0 3 15,0 0-1-15,-2 0-3 0,2 0 1 16,0 0-1-1,0 0-1-15,0 0-2 16,-3 0 0-16,3 0 0 0,-5 0 0 16,3 0-5-16,-2 0-2 15,-5 0 5-15,-5 0 1 16,4 6 5-16,-9 2-1 16,4 2 1-16,-3 0 1 15,-1 2-9-15,-2 2-2 16,3-2 1-16,1-2-3 15,1 2 0-15,3-4 1 16,2-2 1-16,1 0 0 16,4 2-2-16,-1-4 0 15,5 1 1-15,-2-1-1 0,2 1 0 16,0-1 0 0,-4 2 0-16,6 1 1 0,-4 0-1 15,0 1 0-15,-1 1 0 16,3-1 0-16,-4 0 0 15,-2-2-1-15,6-2 1 16,-2-3-1-16,-3-1-1 16,5 0-9-16,0 0-36 15,2 0-13-15,0 0-27 16</inkml:trace>
</inkml:ink>
</file>

<file path=ppt/ink/ink6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34"/>
    </inkml:context>
    <inkml:brush xml:id="br0">
      <inkml:brushProperty name="width" value="0.1" units="cm"/>
      <inkml:brushProperty name="height" value="0.1" units="cm"/>
      <inkml:brushProperty name="fitToCurve" value="1"/>
    </inkml:brush>
  </inkml:definitions>
  <inkml:trace contextRef="#ctx0" brushRef="#br0">387 30 50 0,'2'0'41'0,"0"0"-16"16,0 0 2-16,-2 0 0 16,5 0-2-16,-5 0-6 15,0 0-5-15,0 0 11 16,0 0 7-16,0 0-3 0,0 0-3 16,0 0-2-1,0 0-6-15,0 0-7 0,0 0-5 16,0 0-3-16,0 0-2 15,0 0-1-15,0 0 0 16,0 0-7-16,0 0 2 16,0 0 0-16,-9-4 0 15,3 2-1-15,-6-2 4 16,1-2 2-16,-4 4 0 16,1-2 0-16,2 2 0 15,-2 0-1-15,1 0-1 16,0 2-2-16,-1 0 1 15,1 0 0-15,5 0 2 16,-4 0 0-16,-1 0 1 16,2 0-1-16,2 0-1 0,-2 0 1 15,-2 0-3-15,1 0 1 16,1 8 2-16,3 0 0 16,-4 0 0-16,-1 2-4 15,7 0-1-15,-6 0 6 16,1 2-1-16,-2 2 0 15,7-2 1-15,-4 2 0 16,-1 0 0-16,7 0 0 16,-5 0 0-16,4 0 1 15,3 0-1-15,-5 1 1 16,3-1 1-16,4 1 1 16,-4-3-1-16,2 1 2 15,-3-3 0-15,1 4 1 0,4-6-2 16,0 6 2-16,0-3-1 15,0 0 1-15,0 0 0 16,0 2 0-16,0-5 1 16,0 6-1-16,0-5 0 15,0 3-3-15,0-1 4 16,0 0 0-16,0 0 0 16,0 0 1-16,0 1-1 15,0 0-4-15,0 0 3 16,4 0-1-16,5 0 0 15,-5-2-2-15,5 0 1 16,-5-2 0-16,8 0 2 16,-6-2 1-16,3 2-3 15,5-2 0-15,-3 2-1 16,-3 0-2-16,6-2 1 0,-1 0-1 16,2 2 1-16,1-2-1 15,2 0 1-15,-2-1 1 16,1-1-2-16,-1-1 0 15,1-3 0-15,4 2 0 16,-3-2 0-16,1 0-2 16,4 0 1-16,1 0 0 15,-5 0 1-15,6 0 0 16,-6 0 0-16,6-2 0 16,-7-4 0-16,4 2 0 0,-4-4 0 15,-1 0-2-15,-1 0 2 16,-3 0-3-1,1 0 3-15,-1-2 0 0,-2 0 0 16,-7 4 1 0,8-4 1-16,-6 2-1 0,3 0 1 15,1 0 2-15,-6 0-4 16,7-2-4-16,-7 1 3 16,0-4 0-16,3 3-2 15,-4 0 1-15,-1-2 1 16,5 0-4-16,-5 1 0 15,0-2-7-15,0 1-1 16,-2 1 6-16,2 0-1 16,-2 1-3-16,0-1 5 0,0 3-2 15,0-2-1-15,0 3 5 16,0 0-3-16,0-4-2 16,0 0 3-16,0 4 0 15,0-4-2-15,0 1-2 16,-2 3 0-16,0-4 5 15,0 7 3-15,0-3 0 16,-3-1-3-16,1 2-1 16,1 0-2-16,-4-2 2 15,3 0-8-15,2 0-1 16,-7 2 2-16,5-2-1 16,0 2-14-16,-6 0 1 15,8 0 5-15,-7 2 16 0,5-2 4 16,0 0 1-16,-4 0 1 15,4 2 1-15,-3-2-1 16,3 4 0-16,0-2 0 16,-3 2 0-16,3 0-1 15,-1-2-3-15,-2 2 0 16,5 0 4-16,-7 0 0 16,3-2-1-16,-4 2 1 15,6-2-1-15,-7 0 1 16,5 2 1-16,-3-2-1 15,2 2 0-15,-2 0 0 16,3 2-1-16,-3-2 1 16,4 2 1-16,-4 0-1 15,0 0 1-15,3 0 0 16,2 0 1-16,-6 0 0 0,-1 0-1 16,5 0 1-1,-6 0 6-15,8 0 1 0,-5 0-2 16,-2 0 3-16,7 0 6 15,-6 4-1-15,6-2-3 16,1-2-6-16,-4 0-3 16,5 0 1-16,0 0-2 15,2 0-2-15,0 0-10 16,0 0-32-16,0 0-44 0</inkml:trace>
</inkml:ink>
</file>

<file path=ppt/ink/ink6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35"/>
    </inkml:context>
    <inkml:brush xml:id="br0">
      <inkml:brushProperty name="width" value="0.1" units="cm"/>
      <inkml:brushProperty name="height" value="0.1" units="cm"/>
      <inkml:brushProperty name="fitToCurve" value="1"/>
    </inkml:brush>
  </inkml:definitions>
  <inkml:trace contextRef="#ctx0" brushRef="#br0">-5 3 8 0,'0'0'40'0,"0"0"-17"15,0 0-8-15,0 0-2 16,0 0-1-1,0 0 0-15,0 0-3 0,0 0 0 16,0 0 5-16,0 0-2 16,0-2-8-16,0 2 5 15,0 0 5-15,0 0-5 16,0 0-1-16,0 0 4 16,0 0 0-16,0 0-2 15,0 0 1-15,0 0 3 16,0 0 0-16,0 0 0 15,0 0-2-15,0 0-2 16,0 0 0-16,0 0 1 16,0 0-3-16,0 0 1 15,0 0-4-15,0 0-2 16,0 0 4-16,7 0 4 0,-5 0-6 16,8 0-1-16,-6 0-4 15,7 0 0-15,-7 0 3 16,5 0 0-16,-4 0 3 15,4 0 5-15,-5 0-2 16,0 0-5-16,5 0-4 16,-6 0 1-16,6 0 3 15,-5 0 1-15,-4 0-2 16,4 0-1-16,-2 0 1 0,5 0-1 16,-4 0-2-1,-1 0 0-15,5 0 2 0,-3 0-2 16,-4 0 1-1,9 0-1-15,-5 0 1 0,-2 0 1 16,3 2-2-16,2-2 1 16,-3 2 0-16,3 0 2 15,-5 0 0-15,0 0-1 16,2 2 0-16,-1-2 1 16,4 0-2-16,-5 0 0 15,0 0-1-15,5 0-1 16,-3 0 1-16,-2 2 0 15,2-2-1-15,2 0 1 16,-2 2 0-16,-2-2 0 16,0 0 0-16,3 0-1 0,-3 2 1 15,0-2 0-15,0 0 0 16,0 2-1-16,3-2 1 16,0 0 0-16,-3 2 0 15,-2-2 0-15,4 0-1 16,1 0 1-16,-1 2 0 15,-2 0 1-15,0-2-1 16,6 2-1-16,-6 0 1 16,0-2 0-16,0 2 0 15,0-2 1-15,5 0-1 16,-5 2 0-16,0-2 0 16,5 2 0-16,-2 0-1 15,-5-2 1-15,2 2 0 0,0 1 0 16,0-4 0-16,3 3-1 15,-3 0-1-15,0 0 0 16,-2 1 2-16,2-2-5 16,0 1 0-16,3-2 2 15,-3 3 2-15,0-4 1 16,1 2-1-16,-1 1 1 16,3-1-1-16,-3 1 1 15,0 3-1-15,-2-3-2 16,2 3 0-16,0 0-5 15,-2-2-9-15,2 4-6 16,-2-8-20-16,0 2-38 16,0-2-70-16</inkml:trace>
</inkml:ink>
</file>

<file path=ppt/ink/ink6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36"/>
    </inkml:context>
    <inkml:brush xml:id="br0">
      <inkml:brushProperty name="width" value="0.1" units="cm"/>
      <inkml:brushProperty name="height" value="0.1" units="cm"/>
      <inkml:brushProperty name="fitToCurve" value="1"/>
    </inkml:brush>
  </inkml:definitions>
  <inkml:trace contextRef="#ctx0" brushRef="#br0">-1-2 45 0,'0'1'42'0,"0"-1"-22"15,0 0-1-15,0 0-10 16,0 0 0-16,0 0-2 15,0 0-5-15,0 0 1 16,0 0 9-16,0 0 1 16,0 0-1-16,0 0 2 15,0 0-1-15,0 0-5 16,0 0-4-16,0 0 6 0,0 0-1 16,0 0 0-1,0 0 2-15,0 0-1 0,0 0-3 16,0 3 3-1,0-3-7-15,0 0-1 0,2 0 0 16,0 0-3-16,-2 0 1 16,2 0-3-16,-2 0 1 15,2 0 0-15,-2 0-5 16,0 0 1-16,0 0 3 16,0 0 1-16,0 0 1 15,0 0-7-15,0 0-2 16,0 0 6-16,0 0 4 15,0 0 1-15,0 0 3 16,0 0 5-16,0 0-4 16,0 0 2-16,-2 0-4 0,2 0 0 15,0 0-1-15,-2 0 0 16,2 0-2-16,0 0-1 16,0 0 1-16,0 0 4 15,0 0 0-15,0 0 4 16,0 0 0-16,0 0-4 15,0 0-4-15,0 0-13 16,0 0-7-16,0-3-11 16,0 3-28-16,0 0-44 15</inkml:trace>
</inkml:ink>
</file>

<file path=ppt/ink/ink7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37"/>
    </inkml:context>
    <inkml:brush xml:id="br0">
      <inkml:brushProperty name="width" value="0.1" units="cm"/>
      <inkml:brushProperty name="height" value="0.1" units="cm"/>
      <inkml:brushProperty name="fitToCurve" value="1"/>
    </inkml:brush>
  </inkml:definitions>
  <inkml:trace contextRef="#ctx0" brushRef="#br0">19-1 3 0,'0'1'30'15,"0"2"-22"-15,-2-3 3 16,0 0 0-16,2 0 1 15,-5 0-1-15,1 0-6 16,1 0 1-16,3 0 7 16,-2 0 1-16,0 0-9 15,2 0 2-15,0 0 2 16,0 0 5-16,0 0 4 16,0 0 1-16,0 0 1 0,0 3-1 15,0 1 1-15,0-1-13 16,0 3 2-16,0-2-4 15,4-2-3-15,-1 0-2 16,-1-1-2-16,5-1-6 16,-3 0 4-16,-4 0 0 15,2 0-8-15,-2 0-7 16,0 0-5-16,0 0-7 16,0 0-11-16,0 0 26 15,0 0 12-15,0 0 4 16,0 0 4-16,0 0-3 0,0 0 4 15,0 0 5 1,0 0-4-16,0 0-4 16,0 0 9-16,0 0 6 15,0 0-8-15,0 0-5 0,0 0 3 16,0 0-2-16,0 0-3 16,0 0 1-16,0 0-1 15,0 0-2-15,0-1-19 16,0-3-30-16,0 2-76 15</inkml:trace>
</inkml:ink>
</file>

<file path=ppt/ink/ink7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38"/>
    </inkml:context>
    <inkml:brush xml:id="br0">
      <inkml:brushProperty name="width" value="0.1" units="cm"/>
      <inkml:brushProperty name="height" value="0.1" units="cm"/>
      <inkml:brushProperty name="fitToCurve" value="1"/>
    </inkml:brush>
  </inkml:definitions>
  <inkml:trace contextRef="#ctx0" brushRef="#br0">10 12 19 0,'2'0'28'16,"-2"0"-9"-16,0 0-2 0,0-3-1 15,0 3-9-15,0 0-7 16,0 0 0-16,0 0 6 16,0-1 1-16,0 1 0 15,0 0-4-15,0 0 8 16,0 0 0-16,0 0-9 15,0-3-1-15,0 3 6 16,0-1-3-16,3-2-3 16,-3 2 0-16,0 1 8 15,0 0-6-15,0 0-1 16,0 0 0-16,0 0 5 16,0 0 3-16,0 0 1 15,0 0-2-15,0 0-2 0,0 0-6 16,0 0-1-1,0 0 3-15,0 0-2 16,0 0 1-16,0 0 0 0,0 0-1 16,0 0 0-16,0 0 3 15,0 1 1-15,0 6 2 16,0 3-3-16,0 0 2 16,0 3-6-16,0 4 4 15,0 1-2-15,0-1 0 16,0 3 2-16,0-2 5 15,0 3-3-15,0 1 5 16,0 0-4-16,0 0-2 16,0 0-1-16,0-2 2 15,0-3-3-15,0 1-2 16,0-6 1-16,0 1-2 0,0-4 0 16,0 1 2-16,0 0-1 15,0 1 1-15,0-1 1 16,0-1-3-16,0 1 1 15,0 3 0-15,0-3 0 16,0 1 0-16,5 0 0 16,-4-1 0-16,-1 2 2 15,3 0 0-15,-3 0 1 16,0-2-2-16,0-2 1 16,0 2-1-16,0-2 0 0,0-4 0 15,0 0 2 1,0 0-2-16,0-2 1 0,0-2-1 15,0 0-1-15,0 0 0 16,0 0 0-16,0 0 0 16,0 0 0-16,2 0 2 15,-2 0-1-15,2 0-2 16,-2 0-10-16,2 0 0 16,-2-4-8-16,6-6-5 15,0 0-23-15,-6 4-15 16,0 0-29-16,2 2-38 15</inkml:trace>
</inkml:ink>
</file>

<file path=ppt/ink/ink7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39"/>
    </inkml:context>
    <inkml:brush xml:id="br0">
      <inkml:brushProperty name="width" value="0.1" units="cm"/>
      <inkml:brushProperty name="height" value="0.1" units="cm"/>
      <inkml:brushProperty name="fitToCurve" value="1"/>
    </inkml:brush>
  </inkml:definitions>
  <inkml:trace contextRef="#ctx0" brushRef="#br0">207-1 23 0,'0'0'26'0,"0"0"-4"15,0 0-6-15,-2 0-4 16,2 0-1-16,0 0 2 16,0 0 7-16,0 0 4 15,0 0-2-15,0 0-1 0,0 0-8 16,0 0 0 0,-3 0 0-16,-4 0-2 0,3 12 4 15,-2 0 7-15,-3 4-6 16,-3 2-10-16,6 2 5 15,-5 4-1-15,-3 2-1 16,1 1 1-16,-1 0-4 16,3 0 5-16,3-2-2 15,-6 1-2-15,3-1 0 16,0-2 1-16,4-1 4 16,-2-2-8-16,3-2-2 15,-3-2 2-15,6 0 6 16,-1-2-5-16,-1-2-3 15,1-4-2-15,4 0 0 0,0-2 3 16,-2-2-3 0,2-2 0-16,-2 0 1 0,2-2-1 15,0 2 1-15,0-2 0 16,0 0-1-16,0 0 1 16,0 0 1-16,0 0-1 15,0 0-1-15,0 0-5 16,0 0-4-16,0 0-9 15,0 0-1-15,0-2-16 0,0-10-2 16,4 6-22 0,9 0-40-16</inkml:trace>
</inkml:ink>
</file>

<file path=ppt/ink/ink7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40"/>
    </inkml:context>
    <inkml:brush xml:id="br0">
      <inkml:brushProperty name="width" value="0.1" units="cm"/>
      <inkml:brushProperty name="height" value="0.1" units="cm"/>
      <inkml:brushProperty name="fitToCurve" value="1"/>
    </inkml:brush>
  </inkml:definitions>
  <inkml:trace contextRef="#ctx0" brushRef="#br0">-1 0 25 0,'0'0'48'0,"0"0"-16"0,0 0-12 16,0 0-9-1,0 0 2-15,0 0 8 0,0 0 4 16,0 0-2-16,0 0 0 16,0 0-6-1,0 0 0-15,0 0 0 0,0 0-6 16,0 0-4-16,0 0 0 16,0 6 4-16,0 6 1 15,0 4-3-15,11 2-3 16,3 0 4-16,-1 6-4 15,3 0 2-15,1 5 4 16,3-1 2-16,0-2-13 16,-3-1 5-16,-1-3-4 15,-1-2-2-15,-3-6 1 0,-6-4-1 16,3-2 0-16,-7-2 1 16,0-4-1-1,-2-2 2-15,0 0-2 0,0 0 0 16,0 0 0-16,0 0 0 15,0 0 3-15,0 0-1 16,0 0 2-16,0 0 0 16,0 0 4-16,0 0-5 15,0 0-2-15,0 0-1 16,0 0 0-16,0 0-1 16,0 0-7-16,0 0-13 15,0-10-8-15,0 4-32 16,0-2-26-16,-4 0-21 15</inkml:trace>
</inkml:ink>
</file>

<file path=ppt/ink/ink7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41"/>
    </inkml:context>
    <inkml:brush xml:id="br0">
      <inkml:brushProperty name="width" value="0.1" units="cm"/>
      <inkml:brushProperty name="height" value="0.1" units="cm"/>
      <inkml:brushProperty name="fitToCurve" value="1"/>
    </inkml:brush>
  </inkml:definitions>
  <inkml:trace contextRef="#ctx0" brushRef="#br0">248 18 19 0,'0'0'31'0,"0"-2"-22"0,0 0 4 16,-2 0 0-16,2 0 2 15,-2 0-5-15,2 0-1 16,0 0 5-16,0 2 3 15,0-2-2-15,0 2-3 16,0-2 1-16,0 2-2 16,0 0-3-16,0 0-2 15,0 0 1-15,0 0 0 16,0 0-1-16,0 0-3 16,0 0 0-16,0 0-2 15,0 0-1-15,0 0 0 16,0 0-1-16,0 0 1 15,0 0 0-15,0 0 0 16,0 0 0-16,0 0 0 0,0 0 0 16,0 0 0-16,-2 0-1 15,2 0 1-15,-2 0 0 16,2 0 0-16,-7 0-3 16,5 2 1-16,-1 2 2 15,-6 4 0-15,5 0 2 16,-7-1 1-16,7 1-1 15,-6 1-1-15,4-1 0 16,-1-3 0-16,3 2 0 16,0-4-1-16,-3 1 0 15,4-2 0-15,1-2 0 16,2 2 0-16,0-2 0 16,0 0 0-16,0 0 0 0,-2 0 0 15,0 0 0 1,-3 0 0-16,1 0 0 0,2 2 0 15,0 0 0-15,-5-2 0 16,5 2 1-16,-2-2-1 16,-5 0 0-16,5 0 0 15,-5 0 0-15,5 0 1 16,-8 0 2-16,8 0 2 16,-5 0-2-16,7 0-1 0,-7 0 1 15,5-2-3 1,2-2 1-16,-8 0 1 0,6 0-2 15,2 1 1-15,-5-1 0 16,3 0 0-16,4 1 0 16,-2 2 0-16,0-1-1 15,2 2 0 1,0 0 0-16,-5 0 0 0,5 0 0 16,-3 0 0-16,3-2 0 15,-2 2-1-15,0-4 1 16,0 2 0-16,-5-3 1 15,5 3-1-15,0 0 0 16,2-2 0-16,-2 2 1 16,2 2 0-16,0-2 0 15,0-2-1-15,-2 4 1 16,2-1 2-16,0 1 1 0,0 0-1 16,0 0-1-16,0 0-1 15,0 0 2-15,0 0-2 16,0 0 3-16,0 0-4 15,0 0 0-15,0 0-11 16,0-3-20-16,0 2-35 16,0 1-78-16</inkml:trace>
</inkml:ink>
</file>

<file path=ppt/ink/ink7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42"/>
    </inkml:context>
    <inkml:brush xml:id="br0">
      <inkml:brushProperty name="width" value="0.1" units="cm"/>
      <inkml:brushProperty name="height" value="0.1" units="cm"/>
      <inkml:brushProperty name="fitToCurve" value="1"/>
    </inkml:brush>
  </inkml:definitions>
  <inkml:trace contextRef="#ctx0" brushRef="#br0">132 5 24 0,'0'-1'55'15,"0"-3"-32"-15,0 4-11 16,0-3 1-16,0 3-1 0,0 0-3 16,0 0 0-16,0 0 9 15,0 0 2-15,0 0-1 16,0 0-5-16,0 0 0 16,0 0-1-16,0 0-3 15,0 0-1-15,0 0-4 16,0 0 0-16,0 11-3 15,-2 4-2-15,-12 3 6 16,1 3 2-16,-2 3 2 16,-1 2 3-16,4-2-5 15,-4-2-3-15,3 0 1 16,1-6-2-16,4 0-1 16,1-4-2-16,3-4 0 15,4-2 1-15,0-2-2 16,0 0 0-16,0-4 0 0,0 0-3 15,0 0-13-15,0 0 0 16,0 0-2-16,0 0-9 16,0 0-8-16,0 0-13 15,0 0 0-15,0-2-5 16</inkml:trace>
</inkml:ink>
</file>

<file path=ppt/ink/ink7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43"/>
    </inkml:context>
    <inkml:brush xml:id="br0">
      <inkml:brushProperty name="width" value="0.1" units="cm"/>
      <inkml:brushProperty name="height" value="0.1" units="cm"/>
      <inkml:brushProperty name="fitToCurve" value="1"/>
    </inkml:brush>
  </inkml:definitions>
  <inkml:trace contextRef="#ctx0" brushRef="#br0">182-3 86 0,'4'0'39'16,"-4"0"-22"-16,0 12 0 16,0 2-5-16,0 2-9 15,0 8-2-15,-8 2 6 16,-8 4 17-16,-2 2 7 16,0 2-23-16,2-2 0 15,-3-3 3-15,0-1 0 0,4-1-5 16,1-4-3-16,4-5 2 15,-1-1 1-15,1-7-4 16,4-2-2-16,-1-2 0 16,5-2 0-16,2-4 0 15,0 0-16-15,0 0-12 16,0 0-8-16,0 0-19 16,0-6-8-16,0-4-15 15</inkml:trace>
</inkml:ink>
</file>

<file path=ppt/ink/ink7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44"/>
    </inkml:context>
    <inkml:brush xml:id="br0">
      <inkml:brushProperty name="width" value="0.1" units="cm"/>
      <inkml:brushProperty name="height" value="0.1" units="cm"/>
      <inkml:brushProperty name="fitToCurve" value="1"/>
    </inkml:brush>
  </inkml:definitions>
  <inkml:trace contextRef="#ctx0" brushRef="#br0">81 0 30 0,'-7'8'40'16,"0"0"-13"-16,0 2 1 15,-1 0-1-15,-1 2-2 16,-3 1-11-16,4-2 4 15,1-1 4-15,3 1-9 16,-6-6-6-16,10-2 2 16,-2 0-5-16,2-3-3 0,0 0 1 15,0 0-2-15,0 0-2 16,0 0-8-16,0 0-8 16,0 0-8-16,0 0-3 15,0 0 12-15,-2 0 10 16,2 0 0-16,0 0-1 15,0 0 0-15,0 0-13 16,0 0-10-16,0 0-27 16</inkml:trace>
</inkml:ink>
</file>

<file path=ppt/ink/ink7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45"/>
    </inkml:context>
    <inkml:brush xml:id="br0">
      <inkml:brushProperty name="width" value="0.1" units="cm"/>
      <inkml:brushProperty name="height" value="0.1" units="cm"/>
      <inkml:brushProperty name="fitToCurve" value="1"/>
    </inkml:brush>
  </inkml:definitions>
  <inkml:trace contextRef="#ctx0" brushRef="#br0">59-3 30 0,'2'0'31'0,"-2"0"-5"0,0 0-1 16,0 0-9 0,0 0-6-16,0 0-2 0,0 0 2 15,0 2-5-15,0 10 6 16,-4 0 15-16,-5 1-11 16,3 2-1-16,-4-4-1 15,2-1-5-15,1-2-2 16,3-2-4-16,2-2 0 15,-4-2-2-15,6-2 0 16,-2 0 0-16,0 0-4 16,2 0-23-16,0 0-12 15,-2 0-7-15,2 0 4 16,0-4-20-16</inkml:trace>
</inkml:ink>
</file>

<file path=ppt/ink/ink7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46"/>
    </inkml:context>
    <inkml:brush xml:id="br0">
      <inkml:brushProperty name="width" value="0.1" units="cm"/>
      <inkml:brushProperty name="height" value="0.1" units="cm"/>
      <inkml:brushProperty name="fitToCurve" value="1"/>
    </inkml:brush>
  </inkml:definitions>
  <inkml:trace contextRef="#ctx0" brushRef="#br0">74 0 37 0,'-11'22'37'0,"7"-12"-5"0,-6 2-3 0,0 0-10 16,1 2-11-16,-1-2-3 15,2-2-3-15,1-2-1 16,3-2-1-16,4-6-7 16,-2 0-43-16,2 0-37 15</inkml:trace>
</inkml:ink>
</file>

<file path=ppt/ink/ink8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47"/>
    </inkml:context>
    <inkml:brush xml:id="br0">
      <inkml:brushProperty name="width" value="0.1" units="cm"/>
      <inkml:brushProperty name="height" value="0.1" units="cm"/>
      <inkml:brushProperty name="fitToCurve" value="1"/>
    </inkml:brush>
  </inkml:definitions>
  <inkml:trace contextRef="#ctx0" brushRef="#br0">127-1 78 0,'0'0'37'0,"5"0"-24"15,-5 0-1-15,0 0-3 16,0-3 7-16,0 3-9 15,0 0 0-15,0 0 5 16,0 0 0-16,0 0-5 16,-11 3 0-16,-10 6 20 0,5 4-11 15,1 1 2-15,-5-3 5 16,5 0-5-16,1-4-13 16,5 1 1-16,3-3-6 15,1-3 1-15,3 0 0 16,2-2 0-16,0 0-1 15,0 0-1-15,0 0-10 16,0 0-8-16,2-2-11 16,7-6-21-16,-5 0-3 15,5-1-113-15</inkml:trace>
</inkml:ink>
</file>

<file path=ppt/ink/ink8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48"/>
    </inkml:context>
    <inkml:brush xml:id="br0">
      <inkml:brushProperty name="width" value="0.1" units="cm"/>
      <inkml:brushProperty name="height" value="0.1" units="cm"/>
      <inkml:brushProperty name="fitToCurve" value="1"/>
    </inkml:brush>
  </inkml:definitions>
  <inkml:trace contextRef="#ctx0" brushRef="#br0">0 96 19 0,'0'0'65'0,"0"0"-38"16,0 0 0-16,0 0 0 16,0 0-14-16,0 0 1 15,0 0 5-15,0 0 4 16,0 0-8-16,0 0-9 15,0 0-4-15,0 0 1 16,0 0-3-16,0-8-3 16,0-2-8-16,0-1-4 15,0 2 4-15,2 0 0 16,0 2 6-16,2 0 5 16,-4 7 2-16,5-4 0 15,-3 4 0-15,0 0 2 16,0 0-4-16,0 0-7 0,-2 0-8 15,5 0 0-15,-1 0-5 16,1 0 9-16,-3 0 11 16,5 0 7-16,-3 0-5 15,3 0-2-15,-2 4-3 16,-1-1 3-16,3-2 0 16,-3 2 0-16,1-3-2 15,0 0 2-15,1 0-15 16,-4 0-2-16,5-7 14 15,-3-6-7-15,0 1-56 16,3 2 53-16</inkml:trace>
</inkml:ink>
</file>

<file path=ppt/ink/ink8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49"/>
    </inkml:context>
    <inkml:brush xml:id="br0">
      <inkml:brushProperty name="width" value="0.1" units="cm"/>
      <inkml:brushProperty name="height" value="0.1" units="cm"/>
      <inkml:brushProperty name="fitToCurve" value="1"/>
    </inkml:brush>
  </inkml:definitions>
  <inkml:trace contextRef="#ctx0" brushRef="#br0">0-97 11 0,'96'-48'32'0,"-94"48"-3"0,1 0-7 15,-1 3 6-15,0-2 3 16,0 0-15-16,2 0-6 15,1-1 4-15,-1 0-1 16,-2 0-6-16,1 0-6 16,2 0 0-16,-1-3-2 15,1-2-5-15,-1 0-41 16,4 2 41-16,-6-1 6 0,3 1 1 16,-3 2 8-1,0 1 3-15,1 0-2 0,-3 0-9 16,1 0 1-16,2 0-4 15,-2 1-1-15,0 2 3 16,6 2 10-16,-4-2-7 16,3 1-3-16,-4 1 2 15,4-3 1-15,-2-1-2 16,2-1 0-16,1 0-1 16,-2 0-7-16,1 0-28 15,-5 0-47-15,1-1 67 16,-2 0 0-16</inkml:trace>
</inkml:ink>
</file>

<file path=ppt/ink/ink8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50"/>
    </inkml:context>
    <inkml:brush xml:id="br0">
      <inkml:brushProperty name="width" value="0.1" units="cm"/>
      <inkml:brushProperty name="height" value="0.1" units="cm"/>
      <inkml:brushProperty name="fitToCurve" value="1"/>
    </inkml:brush>
  </inkml:definitions>
  <inkml:trace contextRef="#ctx0" brushRef="#br0">0 0 74 0,'9'4'35'0,"-5"-3"-35"16,-4-1 7-16,7 3-7 15,-7-3-4-15,2 0-20 16,-2 1-6-16</inkml:trace>
</inkml:ink>
</file>

<file path=ppt/ink/ink8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51"/>
    </inkml:context>
    <inkml:brush xml:id="br0">
      <inkml:brushProperty name="width" value="0.1" units="cm"/>
      <inkml:brushProperty name="height" value="0.1" units="cm"/>
      <inkml:brushProperty name="fitToCurve" value="1"/>
    </inkml:brush>
  </inkml:definitions>
  <inkml:trace contextRef="#ctx0" brushRef="#br0">-2 0 13 0,'0'0'53'0,"0"8"-22"15,0-4-15-15,9 1-9 16,6 0 3-16,8-1-10 0,-4 3-13 16,6-4 10-16,-7 1-17 15,2 0-1-15,-2-1-1 16,-7-1 11-16,-6-2-29 15,-3 0 40-15,-2 0 0 16</inkml:trace>
</inkml:ink>
</file>

<file path=ppt/ink/ink8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52"/>
    </inkml:context>
    <inkml:brush xml:id="br0">
      <inkml:brushProperty name="width" value="0.1" units="cm"/>
      <inkml:brushProperty name="height" value="0.1" units="cm"/>
      <inkml:brushProperty name="fitToCurve" value="1"/>
    </inkml:brush>
  </inkml:definitions>
  <inkml:trace contextRef="#ctx0" brushRef="#br0">0 0 25 0,'-2'0'20'0,"2"0"-4"15,0 0-6-15,0 0 0 16,0 0 5-16,2 0-9 16,10 0-1-16,3 7-5 0,-1-4-5 15,1 1-14-15,-8-4-17 16,-3 0-5-16</inkml:trace>
</inkml:ink>
</file>

<file path=ppt/ink/ink8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53"/>
    </inkml:context>
    <inkml:brush xml:id="br0">
      <inkml:brushProperty name="width" value="0.1" units="cm"/>
      <inkml:brushProperty name="height" value="0.1" units="cm"/>
      <inkml:brushProperty name="fitToCurve" value="1"/>
    </inkml:brush>
  </inkml:definitions>
  <inkml:trace contextRef="#ctx0" brushRef="#br0">0 8 61 0,'19'9'39'0,"-3"4"-19"15,-5-10 4-15,-7 1-5 16,3-3-12-16,-2 2-6 16,-5-3-1-16,2 0 1 15,-2 0-1-15,2 0-1 16,3 0 1-16,-3-8-3 16,1-3-7-16,1 2 1 0,-4 1-17 15,0 2 26-15,0 5 9 16,0 1-6-16,0 0 0 15,0 0 3-15,0 0 0 16,0 0-5-16,0 6-1 16,5 3 3-16,-3 0-2 15,0 6 2-15,2-4 0 16,1-3-2-16,-3-2-1 16,2-2 0-16,0 0-10 15,1-2 0-15,0-2 5 16,-3 0-6-16,0 0-8 15,-2 0-5-15,0 0-8 16,0 0-19-16</inkml:trace>
</inkml:ink>
</file>

<file path=ppt/ink/ink8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54"/>
    </inkml:context>
    <inkml:brush xml:id="br0">
      <inkml:brushProperty name="width" value="0.1" units="cm"/>
      <inkml:brushProperty name="height" value="0.1" units="cm"/>
      <inkml:brushProperty name="fitToCurve" value="1"/>
    </inkml:brush>
  </inkml:definitions>
  <inkml:trace contextRef="#ctx0" brushRef="#br0">-3 0 10 0,'0'14'42'0,"9"-1"-8"15,-5 4-14-15,9-3-2 16,-2 0-10-16,-3-4-8 16,5 0 0-16,-4-4 0 15,0-4-8-15,-3-2-13 16,-4 0-4-16,0 0 7 16,-2 0-13-16</inkml:trace>
</inkml:ink>
</file>

<file path=ppt/ink/ink8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55"/>
    </inkml:context>
    <inkml:brush xml:id="br0">
      <inkml:brushProperty name="width" value="0.1" units="cm"/>
      <inkml:brushProperty name="height" value="0.1" units="cm"/>
      <inkml:brushProperty name="fitToCurve" value="1"/>
    </inkml:brush>
  </inkml:definitions>
  <inkml:trace contextRef="#ctx0" brushRef="#br0">0 0 11 0,'95'132'73'0,"-91"-112"-54"0,3-2 1 16,-5-4 0-16,0-4-17 15,0-2-3-15,-2-6 0 16,0-2 0-16,0 0-2 15,0 0-17-15,0 0-28 16,0 0-3-16</inkml:trace>
</inkml:ink>
</file>

<file path=ppt/ink/ink8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56"/>
    </inkml:context>
    <inkml:brush xml:id="br0">
      <inkml:brushProperty name="width" value="0.1" units="cm"/>
      <inkml:brushProperty name="height" value="0.1" units="cm"/>
      <inkml:brushProperty name="fitToCurve" value="1"/>
    </inkml:brush>
  </inkml:definitions>
  <inkml:trace contextRef="#ctx0" brushRef="#br0">0 0 49 0,'5'18'50'16,"3"4"-30"-16,0-8 3 15,-2 1-19-15,3-2-4 16,-3 1 0-16,4-2-7 0,-8-8-16 16,2 2-5-1,1-5-60-15</inkml:trace>
</inkml:ink>
</file>

<file path=ppt/ink/ink9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57"/>
    </inkml:context>
    <inkml:brush xml:id="br0">
      <inkml:brushProperty name="width" value="0.1" units="cm"/>
      <inkml:brushProperty name="height" value="0.1" units="cm"/>
      <inkml:brushProperty name="fitToCurve" value="1"/>
    </inkml:brush>
  </inkml:definitions>
  <inkml:trace contextRef="#ctx0" brushRef="#br0">0 0 119 0,'65'83'48'0,"-65"-61"-25"0,0-4 4 0,0 3-17 16,0-1-3-16,0 0-5 15,0-4-1-15,0-4-1 16,0 0 0-16,0-6-14 16,2-4-18-16,0-2-15 15,0 0-30-15</inkml:trace>
</inkml:ink>
</file>

<file path=ppt/ink/ink9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58"/>
    </inkml:context>
    <inkml:brush xml:id="br0">
      <inkml:brushProperty name="width" value="0.1" units="cm"/>
      <inkml:brushProperty name="height" value="0.1" units="cm"/>
      <inkml:brushProperty name="fitToCurve" value="1"/>
    </inkml:brush>
  </inkml:definitions>
  <inkml:trace contextRef="#ctx0" brushRef="#br0">0 0 90 0,'14'18'38'0,"-5"-1"-9"15,2 2-5-15,0 2-10 16,2 1-9-16,3-2-4 15,-3-2-1-15,1-2 0 16,1-4-1-16,-6-2-8 16,-5-6-1-16,4-4-5 15,-8 0-15-15,0 0-18 16</inkml:trace>
</inkml:ink>
</file>

<file path=ppt/ink/ink9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59"/>
    </inkml:context>
    <inkml:brush xml:id="br0">
      <inkml:brushProperty name="width" value="0.1" units="cm"/>
      <inkml:brushProperty name="height" value="0.1" units="cm"/>
      <inkml:brushProperty name="fitToCurve" value="1"/>
    </inkml:brush>
  </inkml:definitions>
  <inkml:trace contextRef="#ctx0" brushRef="#br0">0 0 103 0,'9'12'69'0,"4"2"-32"0,0-4-2 16,3 2-22-16,-5-2-6 15,1-2-7-15,-6 2 0 16,5-4-4-16,-4 0-5 16,-4-2-6-16,1-4-7 15,-4 0-26-15,0 0-21 16,0 0-28-16</inkml:trace>
</inkml:ink>
</file>

<file path=ppt/ink/ink9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60"/>
    </inkml:context>
    <inkml:brush xml:id="br0">
      <inkml:brushProperty name="width" value="0.1" units="cm"/>
      <inkml:brushProperty name="height" value="0.1" units="cm"/>
      <inkml:brushProperty name="fitToCurve" value="1"/>
    </inkml:brush>
  </inkml:definitions>
  <inkml:trace contextRef="#ctx0" brushRef="#br0">0 0 110 0,'151'50'36'0,"-142"-38"-12"0,-2-2-12 15,2-2-9-15,-5-2-3 16,3-2-15-16,-5-4-15 0,0 0-7 15,1 0-28 1</inkml:trace>
</inkml:ink>
</file>

<file path=ppt/ink/ink9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61"/>
    </inkml:context>
    <inkml:brush xml:id="br0">
      <inkml:brushProperty name="width" value="0.1" units="cm"/>
      <inkml:brushProperty name="height" value="0.1" units="cm"/>
      <inkml:brushProperty name="fitToCurve" value="1"/>
    </inkml:brush>
  </inkml:definitions>
  <inkml:trace contextRef="#ctx0" brushRef="#br0">0 0 40 0,'7'6'22'16,"-1"-2"1"-16,-4 0 6 15,6 0-4-15,-4-2-6 16,-2 3 3-16,5-1 0 15,-3-3 0-15,-2 3-1 16,-2 0-8-16,5-2-2 16,-2 2-4-16,-3-2-4 15,0-2-3-15,2 2 0 16,-2-2-4-16,0 0-22 16,0 0-17-16,0 0-31 15</inkml:trace>
</inkml:ink>
</file>

<file path=ppt/ink/ink9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62"/>
    </inkml:context>
    <inkml:brush xml:id="br0">
      <inkml:brushProperty name="width" value="0.1" units="cm"/>
      <inkml:brushProperty name="height" value="0.1" units="cm"/>
      <inkml:brushProperty name="fitToCurve" value="1"/>
    </inkml:brush>
  </inkml:definitions>
  <inkml:trace contextRef="#ctx0" brushRef="#br0">-1 134 0 0,'0'2'15'15,"0"-2"-3"-15,0 0-4 16,0 0 0-16,0 0 2 16,0 0 4-16,0 0-1 15,0 0 0-15,0 0 3 16,0 0-6-16,0 0-1 0,0 0-2 16,0 0-3-16,0 0 0 15,0 0 5-15,0 0-4 16,0 0 0-16,0 0 2 15,0 0 0-15,0 0-2 16,0 0-1-16,0 0 0 16,0 0 2-16,0 0 0 15,0 0-3-15,0 0 1 16,0 0 2-16,0 0-1 16,0 0 2-16,0 0 1 15,0 0-1-15,0 0-3 16,0 0 0-16,0 0-2 15,0 0 0-15,0 0 0 16,0 0 0-16,0 0 3 0,0 0 5 16,0 0 1-16,0 0-4 15,0 0 2-15,2 0-2 16,8 0 0-16,-6 0-1 16,7 0-5-16,0 0-1 15,3 0-2-15,1 0-9 16,1 0 8-16,1-8 2 15,-1 0-1-15,5 0 1 16,-4 0 2-16,1 0-4 16,-3-2 2-16,8 2-5 15,-5 0 4-15,-3 0-1 16,1 2 3-16,-3 2 3 0,-2 0-3 16,-1 0 4-16,-2 2 0 15,-1 0-1-15,-5 0-2 16,0 2-1-16,0-2-1 15,-2 2-2-15,2 0-5 16,4 0 5-16,-2 0-1 16,0 0-8-16,7 0 12 15,-7 0 1-15,6 0 0 16,-6-2-1-16,5-2 3 16,-7 0-3-16,0 2-6 15,-2-4-14-15,0 0-19 16,5 0-12-16,-5 4-35 15,0-2 33-15</inkml:trace>
</inkml:ink>
</file>

<file path=ppt/ink/ink9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63"/>
    </inkml:context>
    <inkml:brush xml:id="br0">
      <inkml:brushProperty name="width" value="0.1" units="cm"/>
      <inkml:brushProperty name="height" value="0.1" units="cm"/>
      <inkml:brushProperty name="fitToCurve" value="1"/>
    </inkml:brush>
  </inkml:definitions>
  <inkml:trace contextRef="#ctx0" brushRef="#br0">304-1 29 0,'0'0'18'0,"0"0"-1"15,0 0-6-15,0 0 6 16,-2 0-5-16,2 0-1 16,-2 0 1-16,2 0 3 15,0 0-1-15,-2 0-3 0,2 0 1 16,0 0-1-1,0 0-1-15,0 0-2 16,-3 0 0-16,3 0 0 0,-5 0 0 16,3 0-5-16,-2 0-2 15,-5 0 5-15,-5 0 1 16,4 6 5-16,-9 2-1 16,4 2 1-16,-3 0 1 15,-1 2-9-15,-2 2-2 16,3-2 1-16,1-2-3 15,1 2 0-15,3-4 1 16,2-2 1-16,1 0 0 16,4 2-2-16,-1-4 0 15,5 1 1-15,-2-1-1 0,2 1 0 16,0-1 0 0,-4 2 0-16,6 1 1 0,-4 0-1 15,0 1 0-15,-1 1 0 16,3-1 0-16,-4 0 0 15,-2-2-1-15,6-2 1 16,-2-3-1-16,-3-1-1 16,5 0-9-16,0 0-36 15,2 0-13-15,0 0-27 16</inkml:trace>
</inkml:ink>
</file>

<file path=ppt/ink/ink9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04"/>
    </inkml:context>
    <inkml:brush xml:id="br0">
      <inkml:brushProperty name="width" value="0.1" units="cm"/>
      <inkml:brushProperty name="height" value="0.1" units="cm"/>
      <inkml:brushProperty name="fitToCurve" value="1"/>
    </inkml:brush>
  </inkml:definitions>
  <inkml:trace contextRef="#ctx0" brushRef="#br0">387 30 50 0,'2'0'41'0,"0"0"-16"16,0 0 2-16,-2 0 0 16,5 0-2-16,-5 0-6 15,0 0-5-15,0 0 11 16,0 0 7-16,0 0-3 0,0 0-3 16,0 0-2-1,0 0-6-15,0 0-7 0,0 0-5 16,0 0-3-16,0 0-2 15,0 0-1-15,0 0 0 16,0 0-7-16,0 0 2 16,0 0 0-16,-9-4 0 15,3 2-1-15,-6-2 4 16,1-2 2-16,-4 4 0 16,1-2 0-16,2 2 0 15,-2 0-1-15,1 0-1 16,0 2-2-16,-1 0 1 15,1 0 0-15,5 0 2 16,-4 0 0-16,-1 0 1 16,2 0-1-16,2 0-1 0,-2 0 1 15,-2 0-3-15,1 0 1 16,1 8 2-16,3 0 0 16,-4 0 0-16,-1 2-4 15,7 0-1-15,-6 0 6 16,1 2-1-16,-2 2 0 15,7-2 1-15,-4 2 0 16,-1 0 0-16,7 0 0 16,-5 0 0-16,4 0 1 15,3 0-1-15,-5 1 1 16,3-1 1-16,4 1 1 16,-4-3-1-16,2 1 2 15,-3-3 0-15,1 4 1 0,4-6-2 16,0 6 2-16,0-3-1 15,0 0 1-15,0 0 0 16,0 2 0-16,0-5 1 16,0 6-1-16,0-5 0 15,0 3-3-15,0-1 4 16,0 0 0-16,0 0 0 16,0 0 1-16,0 1-1 15,0 0-4-15,0 0 3 16,4 0-1-16,5 0 0 15,-5-2-2-15,5 0 1 16,-5-2 0-16,8 0 2 16,-6-2 1-16,3 2-3 15,5-2 0-15,-3 2-1 16,-3 0-2-16,6-2 1 0,-1 0-1 16,2 2 1-16,1-2-1 15,2 0 1-15,-2-1 1 16,1-1-2-16,-1-1 0 15,1-3 0-15,4 2 0 16,-3-2 0-16,1 0-2 16,4 0 1-16,1 0 0 15,-5 0 1-15,6 0 0 16,-6 0 0-16,6-2 0 16,-7-4 0-16,4 2 0 0,-4-4 0 15,-1 0-2-15,-1 0 2 16,-3 0-3-1,1 0 3-15,-1-2 0 0,-2 0 0 16,-7 4 1 0,8-4 1-16,-6 2-1 0,3 0 1 15,1 0 2-15,-6 0-4 16,7-2-4-16,-7 1 3 16,0-4 0-16,3 3-2 15,-4 0 1-15,-1-2 1 16,5 0-4-16,-5 1 0 15,0-2-7-15,0 1-1 16,-2 1 6-16,2 0-1 16,-2 1-3-16,0-1 5 0,0 3-2 15,0-2-1-15,0 3 5 16,0 0-3-16,0-4-2 16,0 0 3-16,0 4 0 15,0-4-2-15,0 1-2 16,-2 3 0-16,0-4 5 15,0 7 3-15,0-3 0 16,-3-1-3-16,1 2-1 16,1 0-2-16,-4-2 2 15,3 0-8-15,2 0-1 16,-7 2 2-16,5-2-1 16,0 2-14-16,-6 0 1 15,8 0 5-15,-7 2 16 0,5-2 4 16,0 0 1-16,-4 0 1 15,4 2 1-15,-3-2-1 16,3 4 0-16,0-2 0 16,-3 2 0-16,3 0-1 15,-1-2-3-15,-2 2 0 16,5 0 4-16,-7 0 0 16,3-2-1-16,-4 2 1 15,6-2-1-15,-7 0 1 16,5 2 1-16,-3-2-1 15,2 2 0-15,-2 0 0 16,3 2-1-16,-3-2 1 16,4 2 1-16,-4 0-1 15,0 0 1-15,3 0 0 16,2 0 1-16,-6 0 0 0,-1 0-1 16,5 0 1-1,-6 0 6-15,8 0 1 0,-5 0-2 16,-2 0 3-16,7 0 6 15,-6 4-1-15,6-2-3 16,1-2-6-16,-4 0-3 16,5 0 1-16,0 0-2 15,2 0-2-15,0 0-10 16,0 0-32-16,0 0-44 0</inkml:trace>
</inkml:ink>
</file>

<file path=ppt/ink/ink9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05"/>
    </inkml:context>
    <inkml:brush xml:id="br0">
      <inkml:brushProperty name="width" value="0.1" units="cm"/>
      <inkml:brushProperty name="height" value="0.1" units="cm"/>
      <inkml:brushProperty name="fitToCurve" value="1"/>
    </inkml:brush>
  </inkml:definitions>
  <inkml:trace contextRef="#ctx0" brushRef="#br0">-5 3 8 0,'0'0'40'0,"0"0"-17"15,0 0-8-15,0 0-2 16,0 0-1-1,0 0 0-15,0 0-3 0,0 0 0 16,0 0 5-16,0 0-2 16,0-2-8-16,0 2 5 15,0 0 5-15,0 0-5 16,0 0-1-16,0 0 4 16,0 0 0-16,0 0-2 15,0 0 1-15,0 0 3 16,0 0 0-16,0 0 0 15,0 0-2-15,0 0-2 16,0 0 0-16,0 0 1 16,0 0-3-16,0 0 1 15,0 0-4-15,0 0-2 16,0 0 4-16,7 0 4 0,-5 0-6 16,8 0-1-16,-6 0-4 15,7 0 0-15,-7 0 3 16,5 0 0-16,-4 0 3 15,4 0 5-15,-5 0-2 16,0 0-5-16,5 0-4 16,-6 0 1-16,6 0 3 15,-5 0 1-15,-4 0-2 16,4 0-1-16,-2 0 1 0,5 0-1 16,-4 0-2-1,-1 0 0-15,5 0 2 0,-3 0-2 16,-4 0 1-1,9 0-1-15,-5 0 1 0,-2 0 1 16,3 2-2-16,2-2 1 16,-3 2 0-16,3 0 2 15,-5 0 0-15,0 0-1 16,2 2 0-16,-1-2 1 16,4 0-2-16,-5 0 0 15,0 0-1-15,5 0-1 16,-3 0 1-16,-2 2 0 15,2-2-1-15,2 0 1 16,-2 2 0-16,-2-2 0 16,0 0 0-16,3 0-1 0,-3 2 1 15,0-2 0-15,0 0 0 16,0 2-1-16,3-2 1 16,0 0 0-16,-3 2 0 15,-2-2 0-15,4 0-1 16,1 0 1-16,-1 2 0 15,-2 0 1-15,0-2-1 16,6 2-1-16,-6 0 1 16,0-2 0-16,0 2 0 15,0-2 1-15,5 0-1 16,-5 2 0-16,0-2 0 16,5 2 0-16,-2 0-1 15,-5-2 1-15,2 2 0 0,0 1 0 16,0-4 0-16,3 3-1 15,-3 0-1-15,0 0 0 16,-2 1 2-16,2-2-5 16,0 1 0-16,3-2 2 15,-3 3 2-15,0-4 1 16,1 2-1-16,-1 1 1 16,3-1-1-16,-3 1 1 15,0 3-1-15,-2-3-2 16,2 3 0-16,0 0-5 15,-2-2-9-15,2 4-6 16,-2-8-20-16,0 2-38 16,0-2-70-16</inkml:trace>
</inkml:ink>
</file>

<file path=ppt/ink/ink9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06"/>
    </inkml:context>
    <inkml:brush xml:id="br0">
      <inkml:brushProperty name="width" value="0.1" units="cm"/>
      <inkml:brushProperty name="height" value="0.1" units="cm"/>
      <inkml:brushProperty name="fitToCurve" value="1"/>
    </inkml:brush>
  </inkml:definitions>
  <inkml:trace contextRef="#ctx0" brushRef="#br0">-1-2 45 0,'0'1'42'0,"0"-1"-22"15,0 0-1-15,0 0-10 16,0 0 0-16,0 0-2 15,0 0-5-15,0 0 1 16,0 0 9-16,0 0 1 16,0 0-1-16,0 0 2 15,0 0-1-15,0 0-5 16,0 0-4-16,0 0 6 0,0 0-1 16,0 0 0-1,0 0 2-15,0 0-1 0,0 0-3 16,0 3 3-1,0-3-7-15,0 0-1 0,2 0 0 16,0 0-3-16,-2 0 1 16,2 0-3-16,-2 0 1 15,2 0 0-15,-2 0-5 16,0 0 1-16,0 0 3 16,0 0 1-16,0 0 1 15,0 0-7-15,0 0-2 16,0 0 6-16,0 0 4 15,0 0 1-15,0 0 3 16,0 0 5-16,0 0-4 16,0 0 2-16,-2 0-4 0,2 0 0 15,0 0-1-15,-2 0 0 16,2 0-2-16,0 0-1 16,0 0 1-16,0 0 4 15,0 0 0-15,0 0 4 16,0 0 0-16,0 0-4 15,0 0-4-15,0 0-13 16,0 0-7-16,0-3-11 16,0 3-28-16,0 0-44 15</inkml:trace>
</inkml:ink>
</file>

<file path=ppt/ink/ink10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07"/>
    </inkml:context>
    <inkml:brush xml:id="br0">
      <inkml:brushProperty name="width" value="0.1" units="cm"/>
      <inkml:brushProperty name="height" value="0.1" units="cm"/>
      <inkml:brushProperty name="fitToCurve" value="1"/>
    </inkml:brush>
  </inkml:definitions>
  <inkml:trace contextRef="#ctx0" brushRef="#br0">19-1 3 0,'0'1'30'15,"0"2"-22"-15,-2-3 3 16,0 0 0-16,2 0 1 15,-5 0-1-15,1 0-6 16,1 0 1-16,3 0 7 16,-2 0 1-16,0 0-9 15,2 0 2-15,0 0 2 16,0 0 5-16,0 0 4 16,0 0 1-16,0 0 1 0,0 3-1 15,0 1 1-15,0-1-13 16,0 3 2-16,0-2-4 15,4-2-3-15,-1 0-2 16,-1-1-2-16,5-1-6 16,-3 0 4-16,-4 0 0 15,2 0-8-15,-2 0-7 16,0 0-5-16,0 0-7 16,0 0-11-16,0 0 26 15,0 0 12-15,0 0 4 16,0 0 4-16,0 0-3 0,0 0 4 15,0 0 5 1,0 0-4-16,0 0-4 16,0 0 9-16,0 0 6 15,0 0-8-15,0 0-5 0,0 0 3 16,0 0-2-16,0 0-3 16,0 0 1-16,0 0-1 15,0 0-2-15,0-1-19 16,0-3-30-16,0 2-76 15</inkml:trace>
</inkml:ink>
</file>

<file path=ppt/ink/ink10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08"/>
    </inkml:context>
    <inkml:brush xml:id="br0">
      <inkml:brushProperty name="width" value="0.1" units="cm"/>
      <inkml:brushProperty name="height" value="0.1" units="cm"/>
      <inkml:brushProperty name="fitToCurve" value="1"/>
    </inkml:brush>
  </inkml:definitions>
  <inkml:trace contextRef="#ctx0" brushRef="#br0">10 12 19 0,'2'0'28'16,"-2"0"-9"-16,0 0-2 0,0-3-1 15,0 3-9-15,0 0-7 16,0 0 0-16,0 0 6 16,0-1 1-16,0 1 0 15,0 0-4-15,0 0 8 16,0 0 0-16,0 0-9 15,0-3-1-15,0 3 6 16,0-1-3-16,3-2-3 16,-3 2 0-16,0 1 8 15,0 0-6-15,0 0-1 16,0 0 0-16,0 0 5 16,0 0 3-16,0 0 1 15,0 0-2-15,0 0-2 0,0 0-6 16,0 0-1-1,0 0 3-15,0 0-2 16,0 0 1-16,0 0 0 0,0 0-1 16,0 0 0-16,0 0 3 15,0 1 1-15,0 6 2 16,0 3-3-16,0 0 2 16,0 3-6-16,0 4 4 15,0 1-2-15,0-1 0 16,0 3 2-16,0-2 5 15,0 3-3-15,0 1 5 16,0 0-4-16,0 0-2 16,0 0-1-16,0-2 2 15,0-3-3-15,0 1-2 16,0-6 1-16,0 1-2 0,0-4 0 16,0 1 2-16,0 0-1 15,0 1 1-15,0-1 1 16,0-1-3-16,0 1 1 15,0 3 0-15,0-3 0 16,0 1 0-16,5 0 0 16,-4-1 0-16,-1 2 2 15,3 0 0-15,-3 0 1 16,0-2-2-16,0-2 1 16,0 2-1-16,0-2 0 0,0-4 0 15,0 0 2 1,0 0-2-16,0-2 1 0,0-2-1 15,0 0-1-15,0 0 0 16,0 0 0-16,0 0 0 16,0 0 0-16,2 0 2 15,-2 0-1-15,2 0-2 16,-2 0-10-16,2 0 0 16,-2-4-8-16,6-6-5 15,0 0-23-15,-6 4-15 16,0 0-29-16,2 2-38 15</inkml:trace>
</inkml:ink>
</file>

<file path=ppt/ink/ink10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09"/>
    </inkml:context>
    <inkml:brush xml:id="br0">
      <inkml:brushProperty name="width" value="0.1" units="cm"/>
      <inkml:brushProperty name="height" value="0.1" units="cm"/>
      <inkml:brushProperty name="fitToCurve" value="1"/>
    </inkml:brush>
  </inkml:definitions>
  <inkml:trace contextRef="#ctx0" brushRef="#br0">207-1 23 0,'0'0'26'0,"0"0"-4"15,0 0-6-15,-2 0-4 16,2 0-1-16,0 0 2 16,0 0 7-16,0 0 4 15,0 0-2-15,0 0-1 0,0 0-8 16,0 0 0 0,-3 0 0-16,-4 0-2 0,3 12 4 15,-2 0 7-15,-3 4-6 16,-3 2-10-16,6 2 5 15,-5 4-1-15,-3 2-1 16,1 1 1-16,-1 0-4 16,3 0 5-16,3-1-2 15,-6 0-2-15,3-1 0 16,0-2 1-16,4-1 4 16,-2-2-8-16,3-2-2 15,-3-2 2-15,6 0 6 16,-1-2-5-16,-1-2-3 15,1-4-2-15,4 0 0 0,0-2 3 16,-2-2-3 0,2-2 0-16,-2 0 1 0,2-2-1 15,0 2 1-15,0-2 0 16,0 0-1-16,0 0 1 16,0 0 1-16,0 0-1 15,0 0-1-15,0 0-5 16,0 0-4-16,0 0-9 15,0 0-1-15,0-2-16 0,0-10-2 16,4 6-22 0,9 0-40-16</inkml:trace>
</inkml:ink>
</file>

<file path=ppt/ink/ink10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10"/>
    </inkml:context>
    <inkml:brush xml:id="br0">
      <inkml:brushProperty name="width" value="0.1" units="cm"/>
      <inkml:brushProperty name="height" value="0.1" units="cm"/>
      <inkml:brushProperty name="fitToCurve" value="1"/>
    </inkml:brush>
  </inkml:definitions>
  <inkml:trace contextRef="#ctx0" brushRef="#br0">-1 0 25 0,'0'0'48'0,"0"0"-16"0,0 0-12 16,0 0-9-1,0 0 2-15,0 0 8 0,0 0 4 16,0 0-2-16,0 0 0 16,0 0-6-1,0 0 0-15,0 0 0 0,0 0-6 16,0 0-4-16,0 0 0 16,0 6 4-16,0 6 1 15,0 4-3-15,11 2-3 16,3 0 4-16,-1 6-4 15,3 0 2-15,1 5 4 16,3 0 2-16,1-3-13 16,-4-1 5-16,-1-3-4 15,-1-2-2-15,-3-6 1 0,-6-4-1 16,3-2 0-16,-7-2 1 16,0-4-1-1,-2-2 2-15,0 0-2 0,0 0 0 16,0 0 0-16,0 0 0 15,0 0 3-15,0 0-1 16,0 0 2-16,0 0 0 16,0 0 4-16,0 0-5 15,0 0-2-15,0 0-1 16,0 0 0-16,0 0-1 16,0 0-7-16,0 0-13 15,0-10-8-15,0 4-32 16,0-2-26-16,-4 0-21 15</inkml:trace>
</inkml:ink>
</file>

<file path=ppt/ink/ink10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11"/>
    </inkml:context>
    <inkml:brush xml:id="br0">
      <inkml:brushProperty name="width" value="0.1" units="cm"/>
      <inkml:brushProperty name="height" value="0.1" units="cm"/>
      <inkml:brushProperty name="fitToCurve" value="1"/>
    </inkml:brush>
  </inkml:definitions>
  <inkml:trace contextRef="#ctx0" brushRef="#br0">249 18 19 0,'0'0'31'0,"0"-2"-22"0,0 0 4 16,-2 0 0-16,2 0 2 15,-2 0-5-15,2 0-1 16,0 0 5-16,0 2 3 15,0-2-2-15,0 2-3 16,0-2 1-16,0 2-2 16,0 0-3-16,0 0-2 15,0 0 1-15,0 0 0 16,0 0-1-16,0 0-3 16,0 0 0-16,0 0-2 15,0 0-1-15,0 0 0 16,0 0-1-16,0 0 1 15,0 0 0-15,0 0 0 16,0 0 0-16,0 0 0 0,0 0 0 16,0 0 0-16,-2 0-1 15,2 0 1-15,-2 0 0 16,2 0 0-16,-7 0-3 16,5 2 1-16,-1 2 2 15,-6 4 0-15,5 0 2 16,-7-1 1-16,7 1-1 15,-6 1-1-15,4-1 0 16,-1-3 0-16,3 2 0 16,0-4-1-16,-3 1 0 15,4-2 0-15,1-2 0 16,2 2 0-16,0-2 0 16,0 0 0-16,0 0 0 0,-2 0 0 15,0 0 0 1,-3 0 0-16,1 0 0 0,2 2 0 15,0 0 0-15,-5-2 0 16,5 2 1-16,-2-2-1 16,-6 0 0-16,6 0 0 15,-5 0 0-15,5 0 1 16,-8 0 2-16,8 0 2 16,-5 0-2-16,7 0-1 0,-7 0 1 15,5-2-3 1,2-2 1-16,-8 0 1 0,6 0-2 15,2 1 1-15,-5-1 0 16,3 0 0-16,4 1 0 16,-2 2 0-16,0-1-1 15,2 2 0 1,0 0 0-16,-5 0 0 0,5 0 0 16,-3 0 0-16,3-2 0 15,-2 2-1-15,0-4 1 16,0 2 0-16,-5-3 1 15,5 3-1-15,0 0 0 16,2-2 0-16,-2 2 1 16,2 2 0-16,0-2 0 15,0-2-1-15,-2 4 1 16,2-1 2-16,0 1 1 0,0 0-1 16,0 0-1-16,0 0-1 15,0 0 2-15,0 0-2 16,0 0 3-16,0 0-4 15,0 0 0-15,0 0-11 16,0-3-20-16,0 2-35 16,0 1-78-16</inkml:trace>
</inkml:ink>
</file>

<file path=ppt/ink/ink10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12"/>
    </inkml:context>
    <inkml:brush xml:id="br0">
      <inkml:brushProperty name="width" value="0.1" units="cm"/>
      <inkml:brushProperty name="height" value="0.1" units="cm"/>
      <inkml:brushProperty name="fitToCurve" value="1"/>
    </inkml:brush>
  </inkml:definitions>
  <inkml:trace contextRef="#ctx0" brushRef="#br0">132 5 24 0,'0'-1'55'15,"0"-3"-32"-15,0 4-11 16,0-3 1-16,0 3-1 0,0 0-3 16,0 0 0-16,0 0 9 15,0 0 2-15,0 0-1 16,0 0-5-16,0 0 0 16,0 0-1-16,0 0-3 15,0 0-1-15,0 0-4 16,0 0 0-16,0 11-3 15,-2 4-2-15,-12 3 6 16,1 3 2-16,-2 3 2 16,-1 2 3-16,4-2-5 15,-4-2-3-15,3 0 1 16,1-6-2-16,4 0-1 16,1-4-2-16,3-4 0 15,4-2 1-15,0-2-2 16,0 0 0-16,0-4 0 0,0 0-3 15,0 0-13-15,0 0 0 16,0 0-2-16,0 0-9 16,0 0-8-16,0 0-13 15,0 0 0-15,0-2-5 16</inkml:trace>
</inkml:ink>
</file>

<file path=ppt/ink/ink10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13"/>
    </inkml:context>
    <inkml:brush xml:id="br0">
      <inkml:brushProperty name="width" value="0.1" units="cm"/>
      <inkml:brushProperty name="height" value="0.1" units="cm"/>
      <inkml:brushProperty name="fitToCurve" value="1"/>
    </inkml:brush>
  </inkml:definitions>
  <inkml:trace contextRef="#ctx0" brushRef="#br0">182-3 86 0,'4'0'39'16,"-4"0"-22"-16,0 12 0 16,0 2-5-16,0 2-9 15,0 8-2-15,-8 2 6 16,-8 4 17-16,-2 2 7 16,0 2-23-16,2-1 0 15,-3-4 3-15,0-1 0 0,4-1-5 16,1-4-3-16,4-5 2 15,-1-1 1-15,1-7-4 16,4-2-2-16,-1-2 0 16,5-2 0-16,2-4 0 15,0 0-16-15,0 0-12 16,0 0-8-16,0 0-19 16,0-6-8-16,0-4-15 15</inkml:trace>
</inkml:ink>
</file>

<file path=ppt/ink/ink10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14"/>
    </inkml:context>
    <inkml:brush xml:id="br0">
      <inkml:brushProperty name="width" value="0.1" units="cm"/>
      <inkml:brushProperty name="height" value="0.1" units="cm"/>
      <inkml:brushProperty name="fitToCurve" value="1"/>
    </inkml:brush>
  </inkml:definitions>
  <inkml:trace contextRef="#ctx0" brushRef="#br0">81 0 30 0,'-7'8'40'16,"0"0"-13"-16,0 2 1 15,-1 0-1-15,-1 2-2 16,-3 1-11-16,4-2 4 15,1-1 4-15,3 1-9 16,-6-6-6-16,10-2 2 16,-2 0-5-16,2-3-3 0,0 0 1 15,0 0-2-15,0 0-2 16,0 0-8-16,0 0-8 16,0 0-8-16,0 0-3 15,0 0 12-15,-2 0 10 16,2 0 0-16,0 0-1 15,0 0 0-15,0 0-13 16,0 0-10-16,0 0-27 16</inkml:trace>
</inkml:ink>
</file>

<file path=ppt/ink/ink10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15"/>
    </inkml:context>
    <inkml:brush xml:id="br0">
      <inkml:brushProperty name="width" value="0.1" units="cm"/>
      <inkml:brushProperty name="height" value="0.1" units="cm"/>
      <inkml:brushProperty name="fitToCurve" value="1"/>
    </inkml:brush>
  </inkml:definitions>
  <inkml:trace contextRef="#ctx0" brushRef="#br0">59-3 30 0,'2'0'31'0,"-2"0"-5"0,0 0-1 16,0 0-9 0,0 0-6-16,0 0-2 0,0 0 2 15,0 2-5-15,0 10 6 16,-4 0 15-16,-5 1-11 16,3 1-1-16,-4-3-1 15,2-1-5-15,1-2-2 16,3-2-4-16,2-2 0 15,-4-2-2-15,6-2 0 16,-2 0 0-16,0 0-4 16,2 0-23-16,0 0-12 15,-2 0-7-15,2 0 4 16,0-4-20-16</inkml:trace>
</inkml:ink>
</file>

<file path=ppt/ink/ink10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16"/>
    </inkml:context>
    <inkml:brush xml:id="br0">
      <inkml:brushProperty name="width" value="0.1" units="cm"/>
      <inkml:brushProperty name="height" value="0.1" units="cm"/>
      <inkml:brushProperty name="fitToCurve" value="1"/>
    </inkml:brush>
  </inkml:definitions>
  <inkml:trace contextRef="#ctx0" brushRef="#br0">74 0 37 0,'-11'22'37'0,"7"-12"-5"0,-6 2-3 0,0-1-10 16,1 3-11-16,-1-2-3 15,2-2-3-15,1-2-1 16,3-2-1-16,4-6-7 16,-2 0-43-16,2 0-37 15</inkml:trace>
</inkml:ink>
</file>

<file path=ppt/ink/ink11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17"/>
    </inkml:context>
    <inkml:brush xml:id="br0">
      <inkml:brushProperty name="width" value="0.1" units="cm"/>
      <inkml:brushProperty name="height" value="0.1" units="cm"/>
      <inkml:brushProperty name="fitToCurve" value="1"/>
    </inkml:brush>
  </inkml:definitions>
  <inkml:trace contextRef="#ctx0" brushRef="#br0">127-1 78 0,'0'0'37'0,"5"0"-24"15,-5 0-1-15,0 0-3 16,0-3 7-16,0 3-9 15,0 0 0-15,0 0 5 16,0 0 0-16,0 0-5 16,-11 3 0-16,-10 6 20 0,5 4-11 15,1 1 2-15,-5-3 5 16,5 0-5-16,1-4-13 16,5 1 1-16,3-3-6 15,1-3 1-15,3 0 0 16,2-2 0-16,0 0-1 15,0 0-1-15,0 0-10 16,0 0-8-16,2-2-11 16,7-6-21-16,-5 0-3 15,5-1-113-15</inkml:trace>
</inkml:ink>
</file>

<file path=ppt/ink/ink11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18"/>
    </inkml:context>
    <inkml:brush xml:id="br0">
      <inkml:brushProperty name="width" value="0.1" units="cm"/>
      <inkml:brushProperty name="height" value="0.1" units="cm"/>
      <inkml:brushProperty name="fitToCurve" value="1"/>
    </inkml:brush>
  </inkml:definitions>
  <inkml:trace contextRef="#ctx0" brushRef="#br0">0 97 19 0,'0'0'65'0,"0"0"-38"16,0 0 0-16,0 0 0 16,0 0-14-16,0 0 1 15,0 0 5-15,0 0 4 16,0 0-8-16,0 0-9 15,0 0-4-15,0 0 1 16,0 0-3-16,0-8-3 16,0-2-8-16,0-1-4 15,0 2 4-15,2 0 0 16,0 1 6-16,2 1 5 16,-4 7 2-16,5-4 0 15,-3 4 0-15,0 0 2 16,0 0-4-16,0 0-7 0,-2 0-8 15,5 0 0-15,-1 0-5 16,1 0 9-16,-3 0 11 16,5 0 7-16,-3 0-5 15,3 0-2-15,-2 4-3 16,-1-1 3-16,3-2 0 16,-3 2 0-16,1-3-2 15,0 0 2-15,1 0-15 16,-4 0-2-16,5-7 14 15,-3-6-7-15,0 1-56 16,3 2 53-16</inkml:trace>
</inkml:ink>
</file>

<file path=ppt/ink/ink11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19"/>
    </inkml:context>
    <inkml:brush xml:id="br0">
      <inkml:brushProperty name="width" value="0.1" units="cm"/>
      <inkml:brushProperty name="height" value="0.1" units="cm"/>
      <inkml:brushProperty name="fitToCurve" value="1"/>
    </inkml:brush>
  </inkml:definitions>
  <inkml:trace contextRef="#ctx0" brushRef="#br0">0-91 11 0,'98'-49'32'0,"-97"49"-3"0,2 0-7 15,-1 2 6-15,1 0 3 16,-2-1-15-16,4 0-6 15,0 0 4-15,-2-1-1 16,0 0-6-16,0 0-6 16,2 0 0-16,-1-5-2 15,1 1-5-15,-1-1-41 16,4 2 41-16,-6-1 6 0,4 1 1 16,-4 2 8-1,-1 1 3-15,2 0-2 0,-3 0-9 16,2 0 1-16,0 0-4 15,0 1-1-15,-1 2 3 16,5 1 10-16,-2 0-7 16,2 1-3-16,-4-2 2 15,4 0 1-15,-2-1-2 16,2-2 0-16,1 0-1 16,-2 0-7-16,1 0-28 15,-5 0-47-15,2-2 67 16,-3 1 0-16</inkml:trace>
</inkml:ink>
</file>

<file path=ppt/ink/ink11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20"/>
    </inkml:context>
    <inkml:brush xml:id="br0">
      <inkml:brushProperty name="width" value="0.1" units="cm"/>
      <inkml:brushProperty name="height" value="0.1" units="cm"/>
      <inkml:brushProperty name="fitToCurve" value="1"/>
    </inkml:brush>
  </inkml:definitions>
  <inkml:trace contextRef="#ctx0" brushRef="#br0">0 0 74 0,'9'4'35'0,"-4"-2"-35"16,-5-2 7-16,7 3-7 15,-7-3-4-15,2 0-20 16,-2 1-6-16</inkml:trace>
</inkml:ink>
</file>

<file path=ppt/ink/ink11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21"/>
    </inkml:context>
    <inkml:brush xml:id="br0">
      <inkml:brushProperty name="width" value="0.1" units="cm"/>
      <inkml:brushProperty name="height" value="0.1" units="cm"/>
      <inkml:brushProperty name="fitToCurve" value="1"/>
    </inkml:brush>
  </inkml:definitions>
  <inkml:trace contextRef="#ctx0" brushRef="#br0">-2 0 13 0,'0'0'53'0,"0"8"-22"15,0-4-15-15,9 1-9 16,6 0 3-16,8-1-10 0,-4 3-13 16,6-4 10-16,-7 1-17 15,2 0-1-15,-2-1-1 16,-7-1 11-16,-6-2-29 15,-3 0 40-15,-2 0 0 16</inkml:trace>
</inkml:ink>
</file>

<file path=ppt/ink/ink11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22"/>
    </inkml:context>
    <inkml:brush xml:id="br0">
      <inkml:brushProperty name="width" value="0.1" units="cm"/>
      <inkml:brushProperty name="height" value="0.1" units="cm"/>
      <inkml:brushProperty name="fitToCurve" value="1"/>
    </inkml:brush>
  </inkml:definitions>
  <inkml:trace contextRef="#ctx0" brushRef="#br0">0 0 25 0,'-2'0'20'0,"2"0"-4"15,0 0-6-15,0 0 0 16,0 0 5-16,2 0-9 16,10 0-1-16,3 7-5 0,-2-4-5 15,2 1-14-15,-8-4-17 16,-3 0-5-16</inkml:trace>
</inkml:ink>
</file>

<file path=ppt/ink/ink11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23"/>
    </inkml:context>
    <inkml:brush xml:id="br0">
      <inkml:brushProperty name="width" value="0.1" units="cm"/>
      <inkml:brushProperty name="height" value="0.1" units="cm"/>
      <inkml:brushProperty name="fitToCurve" value="1"/>
    </inkml:brush>
  </inkml:definitions>
  <inkml:trace contextRef="#ctx0" brushRef="#br0">0 8 61 0,'19'9'39'0,"-3"4"-19"15,-5-10 4-15,-7 1-5 16,3-3-12-16,-2 2-6 16,-5-3-1-16,2 0 1 15,-2 0-1-15,2 0-1 16,3 0 1-16,-3-8-3 16,1-3-7-16,1 2 1 0,-4 1-17 15,0 2 26-15,0 5 9 16,0 1-6-16,0 0 0 15,0 0 3-15,0 0 0 16,0 0-5-16,0 6-1 16,5 3 3-16,-3 0-2 15,0 6 2-15,2-4 0 16,1-3-2-16,-3-2-1 16,2-2 0-16,0 0-10 15,1-2 0-15,0-2 5 16,-3 0-6-16,0 0-8 15,-2 0-5-15,0 0-8 16,0 0-19-16</inkml:trace>
</inkml:ink>
</file>

<file path=ppt/ink/ink11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24"/>
    </inkml:context>
    <inkml:brush xml:id="br0">
      <inkml:brushProperty name="width" value="0.1" units="cm"/>
      <inkml:brushProperty name="height" value="0.1" units="cm"/>
      <inkml:brushProperty name="fitToCurve" value="1"/>
    </inkml:brush>
  </inkml:definitions>
  <inkml:trace contextRef="#ctx0" brushRef="#br0">-3 0 10 0,'0'14'42'0,"9"-1"-8"15,-5 4-14-15,9-3-2 16,-2 0-10-16,-3-4-8 16,5 0 0-16,-4-4 0 15,0-4-8-15,-3-2-13 16,-4 0-4-16,0 0 7 16,-2 0-13-16</inkml:trace>
</inkml:ink>
</file>

<file path=ppt/ink/ink11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25"/>
    </inkml:context>
    <inkml:brush xml:id="br0">
      <inkml:brushProperty name="width" value="0.1" units="cm"/>
      <inkml:brushProperty name="height" value="0.1" units="cm"/>
      <inkml:brushProperty name="fitToCurve" value="1"/>
    </inkml:brush>
  </inkml:definitions>
  <inkml:trace contextRef="#ctx0" brushRef="#br0">0 0 11 0,'95'132'73'0,"-91"-112"-54"0,3-2 1 16,-5-4 0-16,0-4-17 15,0-2-3-15,-2-6 0 16,0-2 0-16,0 0-2 15,0 0-17-15,0 0-28 16,0 0-3-16</inkml:trace>
</inkml:ink>
</file>

<file path=ppt/ink/ink11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26"/>
    </inkml:context>
    <inkml:brush xml:id="br0">
      <inkml:brushProperty name="width" value="0.1" units="cm"/>
      <inkml:brushProperty name="height" value="0.1" units="cm"/>
      <inkml:brushProperty name="fitToCurve" value="1"/>
    </inkml:brush>
  </inkml:definitions>
  <inkml:trace contextRef="#ctx0" brushRef="#br0">0 0 49 0,'5'18'50'16,"3"4"-30"-16,0-8 3 15,-2 2-19-15,3-3-4 16,-3 1 0-16,4-2-7 0,-8-8-16 16,2 2-5-1,1-5-60-15</inkml:trace>
</inkml:ink>
</file>

<file path=ppt/ink/ink12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27"/>
    </inkml:context>
    <inkml:brush xml:id="br0">
      <inkml:brushProperty name="width" value="0.1" units="cm"/>
      <inkml:brushProperty name="height" value="0.1" units="cm"/>
      <inkml:brushProperty name="fitToCurve" value="1"/>
    </inkml:brush>
  </inkml:definitions>
  <inkml:trace contextRef="#ctx0" brushRef="#br0">0 0 119 0,'65'83'48'0,"-65"-61"-25"0,0-3 4 0,0 2-17 16,0-1-3-16,0 0-5 15,0-4-1-15,0-4-1 16,0 0 0-16,0-6-14 16,2-4-18-16,0-2-15 15,0 0-30-15</inkml:trace>
</inkml:ink>
</file>

<file path=ppt/ink/ink12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28"/>
    </inkml:context>
    <inkml:brush xml:id="br0">
      <inkml:brushProperty name="width" value="0.1" units="cm"/>
      <inkml:brushProperty name="height" value="0.1" units="cm"/>
      <inkml:brushProperty name="fitToCurve" value="1"/>
    </inkml:brush>
  </inkml:definitions>
  <inkml:trace contextRef="#ctx0" brushRef="#br0">0 0 90 0,'14'18'38'0,"-5"-1"-9"15,2 2-5-15,0 2-10 16,2 0-9-16,3-1-4 15,-3-2-1-15,1-2 0 16,1-4-1-16,-6-2-8 16,-5-6-1-16,4-4-5 15,-8 0-15-15,0 0-18 16</inkml:trace>
</inkml:ink>
</file>

<file path=ppt/ink/ink12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29"/>
    </inkml:context>
    <inkml:brush xml:id="br0">
      <inkml:brushProperty name="width" value="0.1" units="cm"/>
      <inkml:brushProperty name="height" value="0.1" units="cm"/>
      <inkml:brushProperty name="fitToCurve" value="1"/>
    </inkml:brush>
  </inkml:definitions>
  <inkml:trace contextRef="#ctx0" brushRef="#br0">0 0 103 0,'9'12'69'0,"4"2"-32"0,0-4-2 16,3 1-22-16,-5-1-6 15,1-2-7-15,-6 2 0 16,5-4-4-16,-4 0-5 16,-4-2-6-16,1-4-7 15,-4 0-26-15,0 0-21 16,0 0-28-16</inkml:trace>
</inkml:ink>
</file>

<file path=ppt/ink/ink12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30"/>
    </inkml:context>
    <inkml:brush xml:id="br0">
      <inkml:brushProperty name="width" value="0.1" units="cm"/>
      <inkml:brushProperty name="height" value="0.1" units="cm"/>
      <inkml:brushProperty name="fitToCurve" value="1"/>
    </inkml:brush>
  </inkml:definitions>
  <inkml:trace contextRef="#ctx0" brushRef="#br0">0 0 110 0,'151'49'36'0,"-142"-37"-12"0,-2-2-12 15,2-2-9-15,-5-2-3 16,3-2-15-16,-5-4-15 0,0 0-7 15,1 0-28 1</inkml:trace>
</inkml:ink>
</file>

<file path=ppt/ink/ink12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31"/>
    </inkml:context>
    <inkml:brush xml:id="br0">
      <inkml:brushProperty name="width" value="0.1" units="cm"/>
      <inkml:brushProperty name="height" value="0.1" units="cm"/>
      <inkml:brushProperty name="fitToCurve" value="1"/>
    </inkml:brush>
  </inkml:definitions>
  <inkml:trace contextRef="#ctx0" brushRef="#br0">0 0 40 0,'7'6'22'16,"-1"-2"1"-16,-4 0 6 15,6 0-4-15,-4-2-6 16,-2 3 3-16,5-1 0 15,-3-3 0-15,-2 3-1 16,-2 0-8-16,5-2-2 16,-2 2-4-16,-3-2-4 15,0-2-3-15,2 2 0 16,-2-2-4-16,0 0-22 16,0 0-17-16,0 0-31 15</inkml:trace>
</inkml:ink>
</file>

<file path=ppt/ink/ink12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32"/>
    </inkml:context>
    <inkml:brush xml:id="br0">
      <inkml:brushProperty name="width" value="0.1" units="cm"/>
      <inkml:brushProperty name="height" value="0.1" units="cm"/>
      <inkml:brushProperty name="fitToCurve" value="1"/>
    </inkml:brush>
  </inkml:definitions>
  <inkml:trace contextRef="#ctx0" brushRef="#br0">-1 133 0 0,'0'2'15'15,"0"-2"-3"-15,0 0-4 16,0 0 0-16,0 0 2 16,0 0 4-16,0 0-1 15,0 0 0-15,0 0 3 16,0 0-6-16,0 0-1 0,0 0-2 16,0 0-3-16,0 0 0 15,0 0 5-15,0 0-4 16,0 0 0-16,0 0 2 15,0 0 0-15,0 0-2 16,0 0-1-16,0 0 0 16,0 0 2-16,0 0 0 15,0 0-3-15,0 0 1 16,0 0 2-16,0 0-1 16,0 0 2-16,0 0 1 15,0 0-1-15,0 0-3 16,0 0 0-16,0 0-2 15,0 0 0-15,0 0 0 16,0 0 0-16,0 0 3 0,0 0 5 16,0 0 1-16,0 0-4 15,0 0 2-15,2 0-2 16,8 0 0-16,-6 0-1 16,7 0-5-16,0 0-1 15,3 0-2-15,1 0-9 16,1 0 8-16,1-8 2 15,-1 0-1-15,5 0 1 16,-4 0 2-16,1 0-4 16,-3-2 2-16,7 2-5 15,-4 0 4-15,-3 1-1 16,1 1 3-16,-3 2 3 0,-2 0-3 16,-1 0 4-16,-2 2 0 15,-1 0-1-15,-5 0-2 16,0 2-1-16,0-2-1 15,-2 2-2-15,2 0-5 16,4 0 5-16,-2 0-1 16,0 0-8-16,7 0 12 15,-7 0 1-15,6 0 0 16,-6-2-1-16,5-2 3 16,-7 0-3-16,0 2-6 15,-2-4-14-15,0 0-19 16,5 0-12-16,-5 4-35 15,0-2 33-15</inkml:trace>
</inkml:ink>
</file>

<file path=ppt/ink/ink12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33"/>
    </inkml:context>
    <inkml:brush xml:id="br0">
      <inkml:brushProperty name="width" value="0.1" units="cm"/>
      <inkml:brushProperty name="height" value="0.1" units="cm"/>
      <inkml:brushProperty name="fitToCurve" value="1"/>
    </inkml:brush>
  </inkml:definitions>
  <inkml:trace contextRef="#ctx0" brushRef="#br0">304-1 29 0,'0'0'18'0,"0"0"-1"15,0 0-6-15,0 0 6 16,-2 0-5-16,2 0-1 16,-2 0 1-16,2 0 3 15,0 0-1-15,-2 0-3 0,2 0 1 16,0 0-1-1,0 0-1-15,0 0-2 16,-3 0 0-16,3 0 0 0,-5 0 0 16,3 0-5-16,-2 0-2 15,-5 0 5-15,-5 0 1 16,4 6 5-16,-9 2-1 16,4 2 1-16,-3 0 1 15,-1 2-9-15,-2 2-2 16,3-2 1-16,1-2-3 15,1 2 0-15,3-4 1 16,2-2 1-16,1 0 0 16,4 2-2-16,-1-4 0 15,5 1 1-15,-2-1-1 0,2 1 0 16,0-1 0 0,-4 2 0-16,6 1 1 0,-4 0-1 15,0 1 0-15,-1 1 0 16,3-1 0-16,-4 0 0 15,-2-2-1-15,6-2 1 16,-2-3-1-16,-3-1-1 16,5 0-9-16,0 0-36 15,2 0-13-15,0 0-27 16</inkml:trace>
</inkml:ink>
</file>

<file path=ppt/ink/ink12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694"/>
    </inkml:context>
    <inkml:brush xml:id="br0">
      <inkml:brushProperty name="width" value="0.1" units="cm"/>
      <inkml:brushProperty name="height" value="0.1" units="cm"/>
      <inkml:brushProperty name="fitToCurve" value="1"/>
    </inkml:brush>
  </inkml:definitions>
  <inkml:trace contextRef="#ctx0" brushRef="#br0">387 30 50 0,'3'0'41'0,"-1"0"-16"16,0 0 2-16,-2 0 0 16,5 0-2-16,-5 0-6 15,0 0-5-15,0 0 11 16,0 0 7-16,0 0-3 0,0 0-3 16,0 0-2-1,0 0-6-15,0 0-7 0,0 0-5 16,0 0-3-16,0 0-2 15,0 0-1-15,0 0 0 16,0 0-7-16,0 0 2 16,0 0 0-16,-9-4 0 15,2 2-1-15,-4-2 4 16,0-2 2-16,-5 4 0 16,3-2 0-16,0 2 0 15,0 0-1-15,-1 0-1 16,1 2-2-16,0 0 1 15,-1 0 0-15,6 0 2 16,-3 0 0-16,-3 0 1 16,3 0-1-16,3 0-1 0,-4 0 1 15,-1 0-3-15,1 0 1 16,1 8 2-16,3 0 0 16,-3 0 0-16,-3 2-4 15,8 0-1-15,-5 0 6 16,-1 2-1-16,-1 2 0 15,7-2 1-15,-4 2 0 16,-1 0 0-16,7 0 0 16,-5 0 0-16,4 0 1 15,3 0-1-15,-5 2 1 16,3-2 1-16,4 0 1 16,-4-2-1-16,2 1 2 15,-3-2 0-15,1 2 1 0,4-4-2 16,0 4 2-16,0 0-1 15,0-3 1-15,0 2 0 16,0 0 0-16,0-3 1 16,0 4-1-16,0-3 0 15,0 2-3-15,0-2 4 16,0 2 0-16,0-2 0 16,0 2 1-16,0 0-1 15,0 0-4-15,0 0 3 16,4 0-1-16,5 0 0 15,-5-2-2-15,5 0 1 16,-5-2 0-16,8 0 2 16,-6-2 1-16,3 2-3 15,5-2 0-15,-3 2-1 16,-3 0-2-16,6-2 1 0,-1 0-1 16,3 2 1-16,-1-2-1 15,4 0 1-15,-4-1 1 16,3-1-2-16,-3-1 0 15,3-3 0-15,2 2 0 16,-2-2 0-16,2 0-2 16,2 0 1-16,2 0 0 15,-4 0 1-15,4 0 0 16,-4 0 0-16,5-2 0 16,-8-4 0-16,6 2 0 0,-5-4 0 15,-1 0-2-15,-1 0 2 16,-3 0-3-1,0 0 3-15,1-2 0 0,-3 0 0 16,-7 4 1 0,8-4 1-16,-6 2-1 0,3 0 1 15,0 0 2-15,-4 0-4 16,6-2-4-16,-7 0 3 16,0-2 0-16,3 2-2 15,-5 0 1-15,1-2 1 16,4 0-4-16,-5 0 0 15,0 0-7-15,0 0-1 16,-2 0 6-16,2 2-1 16,-2 0-3-16,0-1 5 0,0 2-2 15,0 0-1-15,0 2 5 16,0-2-3-16,0-1-2 16,0-1 3-16,0 3 0 15,0-2-2-15,0 0-2 16,-2 2 0-16,0-2 5 15,0 5 3-15,0-2 0 16,-3-1-3-16,0 2-1 16,3 0-2-16,-5-2 2 15,3 0-8-15,2 0-1 16,-7 2 2-16,5-2-1 16,-1 2-14-16,-4 0 1 15,7 0 5-15,-7 2 16 0,5-2 4 16,0 0 1-16,-4 0 1 15,4 2 1-15,-3-2-1 16,3 4 0-16,0-2 0 16,-3 2 0-16,2 0-1 15,1-2-3-15,-3 2 0 16,5 0 4-16,-7 0 0 16,2-2-1-16,-2 2 1 15,5-2-1-15,-7 0 1 16,5 2 1-16,-4-2-1 15,4 2 0-15,-3 0 0 16,3 2-1-16,-4-2 1 16,6 2 1-16,-5 0-1 15,0 0 1-15,2 0 0 16,3 0 1-16,-5 0 0 0,-2 0-1 16,4 0 1-1,-4 0 6-15,7 0 1 0,-5 0-2 16,-3 0 3-16,8 0 6 15,-5 4-1-15,5-2-3 16,1-2-6-16,-5 0-3 16,6 0 1-16,0 0-2 15,2 0-2-15,0 0-10 16,0 0-32-16,0 0-44 0</inkml:trace>
</inkml:ink>
</file>

<file path=ppt/ink/ink12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695"/>
    </inkml:context>
    <inkml:brush xml:id="br0">
      <inkml:brushProperty name="width" value="0.1" units="cm"/>
      <inkml:brushProperty name="height" value="0.1" units="cm"/>
      <inkml:brushProperty name="fitToCurve" value="1"/>
    </inkml:brush>
  </inkml:definitions>
  <inkml:trace contextRef="#ctx0" brushRef="#br0">-5 3 8 0,'0'0'40'0,"0"0"-17"15,0 0-8-15,0 0-2 16,0 0-1-1,0 0 0-15,0 0-3 0,0 0 0 16,0 0 5-16,0 0-2 16,0-2-8-16,0 2 5 15,0 0 5-15,0 0-5 16,0 0-1-16,0 0 4 16,0 0 0-16,0 0-2 15,0 0 1-15,0 0 3 16,0 0 0-16,0 0 0 15,0 0-2-15,0 0-2 16,0 0 0-16,0 0 1 16,0 0-3-16,0 0 1 15,0 0-4-15,0 0-2 16,0 0 4-16,7 0 4 0,-5 0-6 16,8 0-1-16,-6 0-4 15,7 0 0-15,-7 0 3 16,5 0 0-16,-4 0 3 15,4 0 5-15,-5 0-2 16,0 0-5-16,5 0-4 16,-6 0 1-16,6 0 3 15,-5 0 1-15,-4 0-2 16,4 0-1-16,-2 0 1 0,5 0-1 16,-4 0-2-1,-1 0 0-15,5 0 2 0,-3 0-2 16,-4 0 1-1,9 0-1-15,-5 0 1 0,-2 0 1 16,3 2-2-16,2-2 1 16,-3 2 0-16,3 0 2 15,-5 0 0-15,0 0-1 16,2 2 0-16,-1-2 1 16,4 0-2-16,-5 0 0 15,0 0-1-15,5 0-1 16,-3 0 1-16,-2 2 0 15,2-2-1-15,2 0 1 16,-2 2 0-16,-2-2 0 16,0 0 0-16,3 0-1 0,-3 2 1 15,0-2 0-15,0 0 0 16,0 2-1-16,3-2 1 16,0 0 0-16,-3 2 0 15,-2-2 0-15,4 0-1 16,1 0 1-16,-1 2 0 15,-2 0 1-15,0-2-1 16,6 2-1-16,-6 0 1 16,0-2 0-16,0 2 0 15,0-2 1-15,5 0-1 16,-5 2 0-16,0-2 0 16,5 2 0-16,-2 0-1 15,-5-2 1-15,2 2 0 0,0 1 0 16,0-4 0-16,3 3-1 15,-3 0-1-15,0 0 0 16,-2 1 2-16,2-2-5 16,0 1 0-16,3-2 2 15,-3 3 2-15,0-4 1 16,1 2-1-16,-1 1 1 16,3-1-1-16,-3 1 1 15,0 3-1-15,-2-3-2 16,2 3 0-16,0 0-5 15,-2-2-9-15,2 4-6 16,-2-8-20-16,0 2-38 16,0-2-70-16</inkml:trace>
</inkml:ink>
</file>

<file path=ppt/ink/ink12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696"/>
    </inkml:context>
    <inkml:brush xml:id="br0">
      <inkml:brushProperty name="width" value="0.1" units="cm"/>
      <inkml:brushProperty name="height" value="0.1" units="cm"/>
      <inkml:brushProperty name="fitToCurve" value="1"/>
    </inkml:brush>
  </inkml:definitions>
  <inkml:trace contextRef="#ctx0" brushRef="#br0">-1-2 45 0,'0'1'42'0,"0"-1"-22"15,0 0-1-15,0 0-10 16,0 0 0-16,0 0-2 15,0 0-5-15,0 0 1 16,0 0 9-16,0 0 1 16,0 0-1-16,0 0 2 15,0 0-1-15,0 0-5 16,0 0-4-16,0 0 6 0,0 0-1 16,0 0 0-1,0 0 2-15,0 0-1 0,0 0-3 16,0 3 3-1,0-3-7-15,0 0-1 0,2 0 0 16,1 0-3-16,-3 0 1 16,1 0-3-16,-1 0 1 15,3 0 0-15,-3 0-5 16,0 0 1-16,0 0 3 16,0 0 1-16,0 0 1 15,0 0-7-15,0 0-2 16,0 0 6-16,0 0 4 15,0 0 1-15,0 0 3 16,0 0 5-16,0 0-4 16,0 0 2-16,-3 0-4 0,3 0 0 15,0 0-1-15,-1 0 0 16,1 0-2-16,0 0-1 16,0 0 1-16,0 0 4 15,0 0 0-15,0 0 4 16,0 0 0-16,0 0-4 15,0 0-4-15,0 0-13 16,0 0-7-16,0-3-11 16,0 3-28-16,0 0-44 15</inkml:trace>
</inkml:ink>
</file>

<file path=ppt/ink/ink13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697"/>
    </inkml:context>
    <inkml:brush xml:id="br0">
      <inkml:brushProperty name="width" value="0.1" units="cm"/>
      <inkml:brushProperty name="height" value="0.1" units="cm"/>
      <inkml:brushProperty name="fitToCurve" value="1"/>
    </inkml:brush>
  </inkml:definitions>
  <inkml:trace contextRef="#ctx0" brushRef="#br0">19-1 3 0,'0'1'30'15,"0"2"-22"-15,-2-3 3 16,0 0 0-16,2 0 1 15,-5 0-1-15,1 0-6 16,1 0 1-16,3 0 7 16,-2 0 1-16,0 0-9 15,2 0 2-15,0 0 2 16,0 0 5-16,0 0 4 16,0 0 1-16,0 0 1 0,0 3-1 15,0 1 1-15,0-1-13 16,0 3 2-16,0-2-4 15,4-2-3-15,-1 0-2 16,-1-1-2-16,5-1-6 16,-3 0 4-16,-4 0 0 15,2 0-8-15,-2 0-7 16,0 0-5-16,0 0-7 16,0 0-11-16,0 0 26 15,0 0 12-15,0 0 4 16,0 0 4-16,0 0-3 0,0 0 4 15,0 0 5 1,0 0-4-16,0 0-4 16,0 0 9-16,0 0 6 15,0 0-8-15,0 0-5 0,0 0 3 16,0 0-2-16,0 0-3 16,0 0 1-16,0 0-1 15,0 0-2-15,0-1-19 16,0-3-30-16,0 2-76 15</inkml:trace>
</inkml:ink>
</file>

<file path=ppt/ink/ink13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698"/>
    </inkml:context>
    <inkml:brush xml:id="br0">
      <inkml:brushProperty name="width" value="0.1" units="cm"/>
      <inkml:brushProperty name="height" value="0.1" units="cm"/>
      <inkml:brushProperty name="fitToCurve" value="1"/>
    </inkml:brush>
  </inkml:definitions>
  <inkml:trace contextRef="#ctx0" brushRef="#br0">9 12 19 0,'2'0'28'16,"-2"0"-9"-16,0 0-2 0,0-3-1 15,0 3-9-15,0 0-7 16,0 0 0-16,0 0 6 16,0-1 1-16,0 1 0 15,0 0-4-15,0 0 8 16,0 0 0-16,0 0-9 15,0-3-1-15,0 3 6 16,0-1-3-16,2-2-3 16,-2 2 0-16,0 1 8 15,0 0-6-15,0 0-1 16,0 0 0-16,0 0 5 16,0 0 3-16,0 0 1 15,0 0-2-15,0 0-2 0,0 0-6 16,0 0-1-1,0 0 3-15,0 0-2 16,0 0 1-16,0 0 0 0,0 0-1 16,0 0 0-16,0 0 3 15,0 1 1-15,0 6 2 16,0 3-3-16,0 0 2 16,0 3-6-16,0 4 4 15,0 1-2-15,0-1 0 16,0 3 2-16,0-2 5 15,0 4-3-15,0 0 5 16,0 0-4-16,0 0-2 16,0 0-1-16,0-2 2 15,0-4-3-15,0 2-2 16,0-6 1-16,0 1-2 0,0-4 0 16,0 1 2-16,0 0-1 15,0 1 1-15,0-1 1 16,0-1-3-16,0 1 1 15,0 4 0-15,0-4 0 16,0 1 0-16,5 0 0 16,-4-1 0-16,-1 2 2 15,3 0 0-15,-3 0 1 16,0-2-2-16,0-2 1 16,0 2-1-16,0-2 0 0,0-4 0 15,0 0 2 1,0 0-2-16,0-2 1 0,0-2-1 15,0 0-1-15,0 0 0 16,0 0 0-16,0 0 0 16,0 0 0-16,2 0 2 15,-2 0-1-15,2 0-2 16,-2 0-10-16,3 0 0 16,-3-4-8-16,3-6-5 15,3 0-23-15,-6 4-15 16,0 0-29-16,2 2-38 15</inkml:trace>
</inkml:ink>
</file>

<file path=ppt/ink/ink13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699"/>
    </inkml:context>
    <inkml:brush xml:id="br0">
      <inkml:brushProperty name="width" value="0.1" units="cm"/>
      <inkml:brushProperty name="height" value="0.1" units="cm"/>
      <inkml:brushProperty name="fitToCurve" value="1"/>
    </inkml:brush>
  </inkml:definitions>
  <inkml:trace contextRef="#ctx0" brushRef="#br0">207-1 23 0,'0'0'26'0,"0"0"-4"15,0 0-6-15,-2 0-4 16,2 0-1-16,0 0 2 16,0 0 7-16,0 0 4 15,0 0-2-15,0 0-1 0,0 0-8 16,0 0 0 0,-3 0 0-16,-4 0-2 0,3 12 4 15,-2 0 7-15,-3 4-6 16,-3 2-10-16,6 2 5 15,-5 4-1-15,-3 2-1 16,1 1 1-16,-1 0-4 16,3 0 5-16,3-1-2 15,-6 0-2-15,3-1 0 16,0-2 1-16,4-1 4 16,-2-2-8-16,3-2-2 15,-3-2 2-15,6 0 6 16,-1-2-5-16,-1-2-3 15,1-4-2-15,4 0 0 0,0-2 3 16,-2-2-3 0,2-2 0-16,-2 0 1 0,2-2-1 15,0 2 1-15,0-2 0 16,0 0-1-16,0 0 1 16,0 0 1-16,0 0-1 15,0 0-1-15,0 0-5 16,0 0-4-16,0 0-9 15,0 0-1-15,0-2-16 0,0-10-2 16,4 6-22 0,9 0-40-16</inkml:trace>
</inkml:ink>
</file>

<file path=ppt/ink/ink13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00"/>
    </inkml:context>
    <inkml:brush xml:id="br0">
      <inkml:brushProperty name="width" value="0.1" units="cm"/>
      <inkml:brushProperty name="height" value="0.1" units="cm"/>
      <inkml:brushProperty name="fitToCurve" value="1"/>
    </inkml:brush>
  </inkml:definitions>
  <inkml:trace contextRef="#ctx0" brushRef="#br0">-1 0 25 0,'0'0'48'0,"0"0"-16"0,0 0-12 16,0 0-9-1,0 0 2-15,0 0 8 0,0 0 4 16,0 0-2-16,0 0 0 16,0 0-6-1,0 0 0-15,0 0 0 0,0 0-6 16,0 0-4-16,0 0 0 16,0 6 4-16,0 6 1 15,0 4-3-15,11 2-3 16,3 0 4-16,-1 6-4 15,3 0 2-15,1 5 4 16,3 0 2-16,1-3-13 16,-4-1 5-16,-1-3-4 15,-1-2-2-15,-3-6 1 0,-6-4-1 16,3-2 0-16,-7-2 1 16,0-4-1-1,-2-2 2-15,0 0-2 0,0 0 0 16,0 0 0-16,0 0 0 15,0 0 3-15,0 0-1 16,0 0 2-16,0 0 0 16,0 0 4-16,0 0-5 15,0 0-2-15,0 0-1 16,0 0 0-16,0 0-1 16,0 0-7-16,0 0-13 15,0-10-8-15,0 4-32 16,0-2-26-16,-4 0-21 15</inkml:trace>
</inkml:ink>
</file>

<file path=ppt/ink/ink13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01"/>
    </inkml:context>
    <inkml:brush xml:id="br0">
      <inkml:brushProperty name="width" value="0.1" units="cm"/>
      <inkml:brushProperty name="height" value="0.1" units="cm"/>
      <inkml:brushProperty name="fitToCurve" value="1"/>
    </inkml:brush>
  </inkml:definitions>
  <inkml:trace contextRef="#ctx0" brushRef="#br0">354 141 58 0,'0'4'39'0,"0"-4"-13"0,0 0-3 15,0 0-3 1,0 0 1-16,0 0-3 0,0 0-13 15,0 0 8-15,0 0 6 16,0 0-2 0,-6 0 7-16,-7 0 2 0,-5 0-17 15,-1 0 9-15,-6-3 7 16,-4-7-1-16,0 0-1 16,-2-2-2-16,3-4-4 15,-1 2-5-15,2 0-7 16,2 0-1-16,8 0-3 15,-1 4 0-15,5 2-1 16,2 0 0-16,6 2 2 16,-2 4 0-16,5 2-1 15,0-2 1-15,0 2-2 0,2 0 1 16,0 0 1 0,0 0 1-16,0 0 1 0,0 0 5 15,0 0-1-15,0 0 0 16,0 0 0-16,0 0 2 15,0 0-1-15,0 0-3 16,0 0-1-16,0 0-2 16,0 0 0-16,0 0-1 15,0 0-1-15,0 0-1 16,0 0-12-16,0 0-6 16,2-2-20-16,2 2-19 15,8-2-27-15,-3 2-33 16</inkml:trace>
</inkml:ink>
</file>

<file path=ppt/ink/ink13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02"/>
    </inkml:context>
    <inkml:brush xml:id="br0">
      <inkml:brushProperty name="width" value="0.1" units="cm"/>
      <inkml:brushProperty name="height" value="0.1" units="cm"/>
      <inkml:brushProperty name="fitToCurve" value="1"/>
    </inkml:brush>
  </inkml:definitions>
  <inkml:trace contextRef="#ctx0" brushRef="#br0">-6 70 56 0,'0'0'46'0,"0"2"-26"16,0 1 7-16,0-3-4 16,0 0-4-16,0 0 1 15,0 0 6-15,0 0-1 16,0 0-1-16,0 0-1 16,0 0-1-16,0 0-5 15,0 0-2-15,0 0-3 0,0 0 0 16,0 0-5-1,0 0-2-15,0 0 2 16,0 0-1-16,0 0 2 0,0 0 1 16,0 0-1-16,0 0-1 15,0 0 2-15,7 0 0 16,6 0-1-16,7 0 1 16,7 0 1-16,3-7-10 15,-1 0 2-15,4-4-4 16,-4 1-17-16,-4 4 19 15,0 0 3-15,-10 0-3 16,-4 2-1-16,-5 2-3 16,4 0-4-16,-8 0 5 15,0 0 1-15,5 2-1 16,-7-2 3-16,2 2 1 0,-2 0 1 16,0 0 0-16,0 0 1 15,0 0 1-15,0 0-3 16,0 0-1-16,0 0-1 15,0 0 0-15,0 0 0 16,0 0-1-16,0 0-3 16,0 0-8-16,0-2-2 15,0 0-14-15,0 0-33 16,0 0-20-16,0 2-49 0</inkml:trace>
</inkml:ink>
</file>

<file path=ppt/ink/ink13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03"/>
    </inkml:context>
    <inkml:brush xml:id="br0">
      <inkml:brushProperty name="width" value="0.1" units="cm"/>
      <inkml:brushProperty name="height" value="0.1" units="cm"/>
      <inkml:brushProperty name="fitToCurve" value="1"/>
    </inkml:brush>
  </inkml:definitions>
  <inkml:trace contextRef="#ctx0" brushRef="#br0">249 18 19 0,'0'0'31'0,"0"-2"-22"0,0 0 4 16,-2 0 0-16,2 0 2 15,-2 0-5-15,2 0-1 16,0 0 5-16,0 2 3 15,0-2-2-15,0 2-3 16,0-2 1-16,0 2-2 16,0 0-3-16,0 0-2 15,0 0 1-15,0 0 0 16,0 0-1-16,0 0-3 16,0 0 0-16,0 0-2 15,0 0-1-15,0 0 0 16,0 0-1-16,0 0 1 15,0 0 0-15,0 0 0 16,0 0 0-16,0 0 0 0,0 0 0 16,0 0 0-16,-2 0-1 15,2 0 1-15,-2 0 0 16,2 0 0-16,-7 0-3 16,5 2 1-16,-1 2 2 15,-6 4 0-15,5 0 2 16,-7 0 1-16,7-1-1 15,-6 2-1-15,4-1 0 16,-1-2 0-16,3 0 0 16,0-2-1-16,-3 0 0 15,4-2 0-15,1-2 0 16,2 2 0-16,0-2 0 16,0 0 0-16,0 0 0 0,-2 0 0 15,0 0 0 1,-3 0 0-16,1 0 0 0,2 2 0 15,0 0 0-15,-5-2 0 16,5 2 1-16,-2-2-1 16,-6 0 0-16,6 0 0 15,-5 0 0-15,5 0 1 16,-8 0 2-16,8 0 2 16,-5 0-2-16,7 0-1 0,-7 0 1 15,5-2-3 1,2-2 1-16,-8 0 1 0,6 0-2 15,2 0 1-15,-5 0 0 16,3 0 0-16,4 2 0 16,-2 0 0-16,0 1-1 15,2 1 0 1,0 0 0-16,-5 0 0 0,5 0 0 16,-3 0 0-16,3-3 0 15,-2 3-1-15,0-4 1 16,0 3 0-16,-5-4 1 15,5 2-1-15,0 2 0 16,2-3 0-16,-2 2 1 16,2 2 0-16,0-2 0 15,0-2-1-15,-2 4 1 16,2-2 2-16,0 2 1 0,0 0-1 16,0 0-1-16,0 0-1 15,0 0 2-15,0 0-2 16,0 0 3-16,0 0-4 15,0 0 0-15,0 0-11 16,0-3-20-16,0 2-35 16,0 1-78-16</inkml:trace>
</inkml:ink>
</file>

<file path=ppt/ink/ink13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684"/>
    </inkml:context>
    <inkml:brush xml:id="br0">
      <inkml:brushProperty name="width" value="0.1" units="cm"/>
      <inkml:brushProperty name="height" value="0.1" units="cm"/>
      <inkml:brushProperty name="fitToCurve" value="1"/>
    </inkml:brush>
  </inkml:definitions>
  <inkml:trace contextRef="#ctx0" brushRef="#br0">387 30 50 0,'3'0'41'0,"-1"0"-16"16,0 0 2-16,-2 0 0 16,5 0-2-16,-5 0-6 15,0 0-5-15,0 0 11 16,0 0 7-16,0 0-3 0,0 0-3 16,0 0-2-1,0 0-6-15,0 0-7 0,0 0-5 16,0 0-3-16,0 0-2 15,0 0-1-15,0 0 0 16,0 0-7-16,0 0 2 16,0 0 0-16,-9-4 0 15,2 2-1-15,-4-2 4 16,0-2 2-16,-5 4 0 16,4-2 0-16,-2 2 0 15,1 0-1-15,-1 0-1 16,1 2-2-16,0 0 1 15,-1 0 0-15,6 0 2 16,-3 0 0-16,-3 0 1 16,3 0-1-16,3 0-1 0,-4 0 1 15,-1 0-3-15,1 0 1 16,1 8 2-16,3 0 0 16,-3 0 0-16,-3 2-4 15,8 0-1-15,-5 0 6 16,-1 2-1-16,-1 2 0 15,7-2 1-15,-4 2 0 16,-1 0 0-16,7 0 0 16,-5 0 0-16,4 0 1 15,3 0-1-15,-5 2 1 16,3-2 1-16,4 0 1 16,-4-2-1-16,2 1 2 15,-3-2 0-15,1 2 1 0,4-4-2 16,0 4 2-16,0 0-1 15,0-3 1-15,0 2 0 16,0 0 0-16,0-3 1 16,0 4-1-16,0-3 0 15,0 2-3-15,0-2 4 16,0 2 0-16,0-2 0 16,0 2 1-16,0 0-1 15,0 0-4-15,0 0 3 16,4 0-1-16,5 0 0 15,-5-2-2-15,5 0 1 16,-5-2 0-16,8 0 2 16,-6-2 1-16,3 2-3 15,5-2 0-15,-3 2-1 16,-3 0-2-16,6-2 1 0,-1 0-1 16,3 2 1-16,-1-2-1 15,4 0 1-15,-4-1 1 16,3-1-2-16,-3-1 0 15,3-3 0-15,2 2 0 16,-2-2 0-16,2 0-2 16,2 0 1-16,2 0 0 15,-4 0 1-15,4 0 0 16,-4 0 0-16,5-2 0 16,-8-4 0-16,6 2 0 0,-5-4 0 15,-1 0-2-15,-1 0 2 16,-3 0-3-1,0 0 3-15,1-2 0 0,-3 0 0 16,-7 4 1 0,8-4 1-16,-6 2-1 0,3 0 1 15,0 0 2-15,-4 0-4 16,6-2-4-16,-7 0 3 16,0-2 0-16,3 2-2 15,-5 0 1-15,1-2 1 16,4 0-4-16,-5 0 0 15,0 0-7-15,0 0-1 16,-2 0 6-16,2 2-1 16,-2 0-3-16,0-1 5 0,0 2-2 15,0 0-1-15,0 2 5 16,0-2-3-16,0-1-2 16,0-1 3-16,0 3 0 15,0-2-2-15,0 0-2 16,-2 2 0-16,0-2 5 15,0 5 3-15,0-2 0 16,-3-1-3-16,0 2-1 16,3 0-2-16,-5-2 2 15,3 0-8-15,2 0-1 16,-7 2 2-16,5-2-1 16,-1 2-14-16,-4 0 1 15,7 0 5-15,-7 2 16 0,5-2 4 16,0 0 1-16,-4 0 1 15,4 2 1-15,-3-2-1 16,3 4 0-16,0-2 0 16,-3 2 0-16,2 0-1 15,1-2-3-15,-3 2 0 16,5 0 4-16,-7 0 0 16,2-2-1-16,-2 2 1 15,5-2-1-15,-7 0 1 16,5 2 1-16,-4-2-1 15,4 2 0-15,-3 0 0 16,3 2-1-16,-4-2 1 16,6 2 1-16,-5 0-1 15,0 0 1-15,2 0 0 16,3 0 1-16,-5 0 0 0,-2 0-1 16,4 0 1-1,-4 0 6-15,7 0 1 0,-5 0-2 16,-3 0 3-16,8 0 6 15,-5 4-1-15,6-2-3 16,-1-2-6-16,-4 0-3 16,6 0 1-16,0 0-2 15,2 0-2-15,0 0-10 16,0 0-32-16,0 0-44 0</inkml:trace>
</inkml:ink>
</file>

<file path=ppt/ink/ink13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685"/>
    </inkml:context>
    <inkml:brush xml:id="br0">
      <inkml:brushProperty name="width" value="0.1" units="cm"/>
      <inkml:brushProperty name="height" value="0.1" units="cm"/>
      <inkml:brushProperty name="fitToCurve" value="1"/>
    </inkml:brush>
  </inkml:definitions>
  <inkml:trace contextRef="#ctx0" brushRef="#br0">-5 3 8 0,'0'0'40'0,"0"0"-17"15,0 0-8-15,0 0-2 16,0 0-1-1,0 0 0-15,0 0-3 0,0 0 0 16,0 0 5-16,0 0-2 16,0-2-8-16,0 2 5 15,0 0 5-15,0 0-5 16,0 0-1-16,0 0 4 16,0 0 0-16,0 0-2 15,0 0 1-15,0 0 3 16,0 0 0-16,0 0 0 15,0 0-2-15,0 0-2 16,0 0 0-16,0 0 1 16,0 0-3-16,0 0 1 15,0 0-4-15,0 0-2 16,0 0 4-16,7 0 4 0,-5 0-6 16,8 0-1-16,-6 0-4 15,7 0 0-15,-7 0 3 16,5 0 0-16,-4 0 3 15,4 0 5-15,-5 0-2 16,0 0-5-16,5 0-4 16,-6 0 1-16,6 0 3 15,-5 0 1-15,-4 0-2 16,4 0-1-16,-2 0 1 0,5 0-1 16,-4 0-2-1,-1 0 0-15,5 0 2 0,-3 0-2 16,-4 0 1-1,9 0-1-15,-5 0 1 0,-2 0 1 16,3 2-2-16,2-2 1 16,-3 2 0-16,3 0 2 15,-5 0 0-15,0 0-1 16,2 2 0-16,-1-2 1 16,4 0-2-16,-5 0 0 15,0 0-1-15,5 0-1 16,-3 0 1-16,-2 2 0 15,2-2-1-15,2 0 1 16,-2 2 0-16,-2-2 0 16,0 0 0-16,3 0-1 0,-3 2 1 15,0-2 0-15,0 0 0 16,0 2-1-16,3-2 1 16,0 0 0-16,-3 2 0 15,-2-2 0-15,4 0-1 16,1 0 1-16,-1 2 0 15,-2 0 1-15,0-2-1 16,6 2-1-16,-6 0 1 16,0-2 0-16,0 2 0 15,0-2 1-15,5 0-1 16,-5 2 0-16,0-2 0 16,5 2 0-16,-2 0-1 15,-5-2 1-15,2 2 0 0,0 1 0 16,0-4 0-16,3 3-1 15,-3 0-1-15,0 0 0 16,-2 1 2-16,2-2-5 16,0 1 0-16,3-2 2 15,-3 3 2-15,0-4 1 16,1 2-1-16,-1 1 1 16,3-1-1-16,-3 1 1 15,0 3-1-15,-2-3-2 16,2 3 0-16,0 0-5 15,-2-2-9-15,2 4-6 16,-2-8-20-16,0 2-38 16,0-2-70-16</inkml:trace>
</inkml:ink>
</file>

<file path=ppt/ink/ink13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686"/>
    </inkml:context>
    <inkml:brush xml:id="br0">
      <inkml:brushProperty name="width" value="0.1" units="cm"/>
      <inkml:brushProperty name="height" value="0.1" units="cm"/>
      <inkml:brushProperty name="fitToCurve" value="1"/>
    </inkml:brush>
  </inkml:definitions>
  <inkml:trace contextRef="#ctx0" brushRef="#br0">-1-2 45 0,'0'1'42'0,"0"-1"-22"15,0 0-1-15,0 0-10 16,0 0 0-16,0 0-2 15,0 0-5-15,0 0 1 16,0 0 9-16,0 0 1 16,0 0-1-16,0 0 2 15,0 0-1-15,0 0-5 16,0 0-4-16,0 0 6 0,0 0-1 16,0 0 0-1,0 0 2-15,0 0-1 0,0 0-3 16,0 3 3-1,0-3-7-15,0 0-1 0,2 0 0 16,0 0-3-16,-2 0 1 16,1 0-3-16,-1 0 1 15,2 0 0-15,-2 0-5 16,0 0 1-16,0 0 3 16,0 0 1-16,0 0 1 15,0 0-7-15,0 0-2 16,0 0 6-16,0 0 4 15,0 0 1-15,0 0 3 16,0 0 5-16,0 0-4 16,0 0 2-16,-2 0-4 0,2 0 0 15,0 0-1-15,-1 0 0 16,1 0-2-16,0 0-1 16,0 0 1-16,0 0 4 15,0 0 0-15,0 0 4 16,0 0 0-16,0 0-4 15,0 0-4-15,0 0-13 16,0 0-7-16,0-3-11 16,0 3-28-16,0 0-44 15</inkml:trace>
</inkml:ink>
</file>

<file path=ppt/ink/ink14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687"/>
    </inkml:context>
    <inkml:brush xml:id="br0">
      <inkml:brushProperty name="width" value="0.1" units="cm"/>
      <inkml:brushProperty name="height" value="0.1" units="cm"/>
      <inkml:brushProperty name="fitToCurve" value="1"/>
    </inkml:brush>
  </inkml:definitions>
  <inkml:trace contextRef="#ctx0" brushRef="#br0">19-1 3 0,'0'1'30'15,"0"2"-22"-15,-2-3 3 16,0 0 0-16,2 0 1 15,-5 0-1-15,1 0-6 16,1 0 1-16,3 0 7 16,-2 0 1-16,0 0-9 15,2 0 2-15,0 0 2 16,0 0 5-16,0 0 4 16,0 0 1-16,0 0 1 0,0 3-1 15,0 1 1-15,0-1-13 16,0 3 2-16,0-2-4 15,4-2-3-15,-1 0-2 16,-1-1-2-16,5-1-6 16,-3 0 4-16,-4 0 0 15,2 0-8-15,-2 0-7 16,0 0-5-16,0 0-7 16,0 0-11-16,0 0 26 15,0 0 12-15,0 0 4 16,0 0 4-16,0 0-3 0,0 0 4 15,0 0 5 1,0 0-4-16,0 0-4 16,0 0 9-16,0 0 6 15,0 0-8-15,0 0-5 0,0 0 3 16,0 0-2-16,0 0-3 16,0 0 1-16,0 0-1 15,0 0-2-15,0-1-19 16,0-3-30-16,0 2-76 15</inkml:trace>
</inkml:ink>
</file>

<file path=ppt/ink/ink14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688"/>
    </inkml:context>
    <inkml:brush xml:id="br0">
      <inkml:brushProperty name="width" value="0.1" units="cm"/>
      <inkml:brushProperty name="height" value="0.1" units="cm"/>
      <inkml:brushProperty name="fitToCurve" value="1"/>
    </inkml:brush>
  </inkml:definitions>
  <inkml:trace contextRef="#ctx0" brushRef="#br0">10 12 19 0,'2'0'28'16,"-2"0"-9"-16,0 0-2 0,0-3-1 15,0 3-9-15,0 0-7 16,0 0 0-16,0 0 6 16,0-1 1-16,0 1 0 15,0 0-4-15,0 0 8 16,0 0 0-16,0 0-9 15,0-3-1-15,0 3 6 16,0-1-3-16,3-2-3 16,-3 2 0-16,0 1 8 15,0 0-6-15,0 0-1 16,0 0 0-16,0 0 5 16,0 0 3-16,0 0 1 15,0 0-2-15,0 0-2 0,0 0-6 16,0 0-1-1,0 0 3-15,0 0-2 16,0 0 1-16,0 0 0 0,0 0-1 16,0 0 0-16,0 0 3 15,0 1 1-15,0 6 2 16,0 3-3-16,0 0 2 16,0 3-6-16,0 4 4 15,0 1-2-15,0-1 0 16,0 3 2-16,0-2 5 15,0 3-3-15,0 1 5 16,0 0-4-16,0 0-2 16,0 0-1-16,0-2 2 15,0-3-3-15,0 1-2 16,0-6 1-16,0 1-2 0,0-4 0 16,0 1 2-16,0 0-1 15,0 1 1-15,0-1 1 16,0-1-3-16,0 1 1 15,0 3 0-15,0-3 0 16,0 1 0-16,5 0 0 16,-4-1 0-16,-1 2 2 15,3 0 0-15,-3 0 1 16,0-2-2-16,0-2 1 16,0 2-1-16,0-2 0 0,0-4 0 15,0 0 2 1,0 0-2-16,0-2 1 0,0-2-1 15,0 0-1-15,0 0 0 16,0 0 0-16,0 0 0 16,0 0 0-16,2 0 2 15,-2 0-1-15,2 0-2 16,-2 0-10-16,2 0 0 16,-2-4-8-16,6-6-5 15,0 0-23-15,-6 4-15 16,0 0-29-16,2 2-38 15</inkml:trace>
</inkml:ink>
</file>

<file path=ppt/ink/ink14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689"/>
    </inkml:context>
    <inkml:brush xml:id="br0">
      <inkml:brushProperty name="width" value="0.1" units="cm"/>
      <inkml:brushProperty name="height" value="0.1" units="cm"/>
      <inkml:brushProperty name="fitToCurve" value="1"/>
    </inkml:brush>
  </inkml:definitions>
  <inkml:trace contextRef="#ctx0" brushRef="#br0">206-1 23 0,'0'0'26'0,"0"0"-4"15,0 0-6-15,-2 0-4 16,2 0-1-16,0 0 2 16,0 0 7-16,0 0 4 15,0 0-2-15,0 0-1 0,0 0-8 16,0 0 0 0,-3 0 0-16,-4 0-2 0,3 12 4 15,-2 0 7-15,-3 4-6 16,-3 2-10-16,6 2 5 15,-5 4-1-15,-3 2-1 16,1 1 1-16,-1 0-4 16,4 0 5-16,2-1-2 15,-6 0-2-15,3-1 0 16,0-2 1-16,4-1 4 16,-2-2-8-16,3-2-2 15,-3-2 2-15,6 0 6 16,-1-2-5-16,-1-2-3 15,1-4-2-15,4 0 0 0,0-2 3 16,-2-2-3 0,2-2 0-16,-2 0 1 0,2-2-1 15,0 2 1-15,0-2 0 16,0 0-1-16,0 0 1 16,0 0 1-16,0 0-1 15,0 0-1-15,0 0-5 16,0 0-4-16,0 0-9 15,0 0-1-15,0-2-16 0,0-10-2 16,4 6-22 0,9 0-40-16</inkml:trace>
</inkml:ink>
</file>

<file path=ppt/ink/ink14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690"/>
    </inkml:context>
    <inkml:brush xml:id="br0">
      <inkml:brushProperty name="width" value="0.1" units="cm"/>
      <inkml:brushProperty name="height" value="0.1" units="cm"/>
      <inkml:brushProperty name="fitToCurve" value="1"/>
    </inkml:brush>
  </inkml:definitions>
  <inkml:trace contextRef="#ctx0" brushRef="#br0">-1 0 25 0,'0'0'48'0,"0"0"-16"0,0 0-12 16,0 0-9-1,0 0 2-15,0 0 8 0,0 0 4 16,0 0-2-16,0 0 0 16,0 0-6-1,0 0 0-15,0 0 0 0,0 0-6 16,0 0-4-16,0 0 0 16,0 6 4-16,0 6 1 15,0 4-3-15,11 2-3 16,3 0 4-16,-1 6-4 15,3 0 2-15,1 5 4 16,3 0 2-16,1-3-13 16,-4-1 5-16,-1-3-4 15,-1-2-2-15,-3-6 1 0,-6-4-1 16,3-2 0-16,-7-2 1 16,0-4-1-1,-2-2 2-15,0 0-2 0,0 0 0 16,0 0 0-16,0 0 0 15,0 0 3-15,0 0-1 16,0 0 2-16,0 0 0 16,0 0 4-16,0 0-5 15,0 0-2-15,0 0-1 16,0 0 0-16,0 0-1 16,0 0-7-16,0 0-13 15,0-10-8-15,0 4-32 16,0-2-26-16,-4 0-21 15</inkml:trace>
</inkml:ink>
</file>

<file path=ppt/ink/ink14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691"/>
    </inkml:context>
    <inkml:brush xml:id="br0">
      <inkml:brushProperty name="width" value="0.1" units="cm"/>
      <inkml:brushProperty name="height" value="0.1" units="cm"/>
      <inkml:brushProperty name="fitToCurve" value="1"/>
    </inkml:brush>
  </inkml:definitions>
  <inkml:trace contextRef="#ctx0" brushRef="#br0">355 141 58 0,'0'4'39'0,"0"-4"-13"0,0 0-3 15,0 0-3 1,0 0 1-16,0 0-3 0,0 0-13 15,0 0 8-15,0 0 6 16,0 0-2 0,-6 0 7-16,-7 0 2 0,-5 0-17 15,-1 0 9-15,-6-3 7 16,-4-7-1-16,0 0-1 16,-2-2-2-16,2-4-4 15,0 2-5-15,2 0-7 16,2 0-1-16,8 0-3 15,-1 4 0-15,5 2-1 16,2 0 0-16,6 2 2 16,-2 4 0-16,5 2-1 15,0-2 1-15,0 2-2 0,2 0 1 16,0 0 1 0,0 0 1-16,0 0 1 0,0 0 5 15,0 0-1-15,0 0 0 16,0 0 0-16,0 0 2 15,0 0-1-15,0 0-3 16,0 0-1-16,0 0-2 16,0 0 0-16,0 0-1 15,0 0-1-15,0 0-1 16,0 0-12-16,0 0-6 16,2-2-20-16,2 2-19 15,8-2-27-15,-3 2-33 16</inkml:trace>
</inkml:ink>
</file>

<file path=ppt/ink/ink14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692"/>
    </inkml:context>
    <inkml:brush xml:id="br0">
      <inkml:brushProperty name="width" value="0.1" units="cm"/>
      <inkml:brushProperty name="height" value="0.1" units="cm"/>
      <inkml:brushProperty name="fitToCurve" value="1"/>
    </inkml:brush>
  </inkml:definitions>
  <inkml:trace contextRef="#ctx0" brushRef="#br0">-6 70 56 0,'0'0'46'0,"0"2"-26"16,0 1 7-16,0-3-4 16,0 0-4-16,0 0 1 15,0 0 6-15,0 0-1 16,0 0-1-16,0 0-1 16,0 0-1-16,0 0-5 15,0 0-2-15,0 0-3 0,0 0 0 16,0 0-5-1,0 0-2-15,0 0 2 16,0 0-1-16,0 0 2 0,0 0 1 16,0 0-1-16,0 0-1 15,0 0 2-15,7 0 0 16,6 0-1-16,7 0 1 16,7 0 1-16,3-7-10 15,-1 0 2-15,5-4-4 16,-5 1-17-16,-4 4 19 15,0 0 3-15,-10 0-3 16,-4 2-1-16,-5 2-3 16,4 0-4-16,-8 0 5 15,0 0 1-15,5 2-1 16,-7-2 3-16,2 2 1 0,-2 0 1 16,0 0 0-16,0 0 1 15,0 0 1-15,0 0-3 16,0 0-1-16,0 0-1 15,0 0 0-15,0 0 0 16,0 0-1-16,0 0-3 16,0 0-8-16,0-2-2 15,0 0-14-15,0 0-33 16,0 0-20-16,0 2-49 0</inkml:trace>
</inkml:ink>
</file>

<file path=ppt/ink/ink14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693"/>
    </inkml:context>
    <inkml:brush xml:id="br0">
      <inkml:brushProperty name="width" value="0.1" units="cm"/>
      <inkml:brushProperty name="height" value="0.1" units="cm"/>
      <inkml:brushProperty name="fitToCurve" value="1"/>
    </inkml:brush>
  </inkml:definitions>
  <inkml:trace contextRef="#ctx0" brushRef="#br0">249 18 19 0,'0'0'31'0,"0"-2"-22"0,0 0 4 16,-2 0 0-16,2 0 2 15,-2 0-5-15,2 0-1 16,0 0 5-16,0 2 3 15,0-2-2-15,0 2-3 16,0-2 1-16,0 2-2 16,0 0-3-16,0 0-2 15,0 0 1-15,0 0 0 16,0 0-1-16,0 0-3 16,0 0 0-16,0 0-2 15,0 0-1-15,0 0 0 16,0 0-1-16,0 0 1 15,0 0 0-15,0 0 0 16,0 0 0-16,0 0 0 0,0 0 0 16,0 0 0-16,-2 0-1 15,2 0 1-15,-2 0 0 16,2 0 0-16,-7 0-3 16,5 2 1-16,-1 2 2 15,-6 4 0-15,5 0 2 16,-7 0 1-16,7-1-1 15,-6 2-1-15,4-1 0 16,-1-2 0-16,3 0 0 16,0-2-1-16,-3 0 0 15,4-2 0-15,1-2 0 16,2 2 0-16,0-2 0 16,0 0 0-16,0 0 0 0,-2 0 0 15,0 0 0 1,-3 0 0-16,1 0 0 0,2 2 0 15,0 0 0-15,-5-2 0 16,5 2 1-16,-2-2-1 16,-6 0 0-16,6 0 0 15,-5 0 0-15,5 0 1 16,-8 0 2-16,8 0 2 16,-5 0-2-16,7 0-1 0,-7 0 1 15,5-2-3 1,2-2 1-16,-8 0 1 0,6 0-2 15,2 0 1-15,-5 0 0 16,3 0 0-16,4 2 0 16,-2 0 0-16,0 1-1 15,2 1 0 1,0 0 0-16,-5 0 0 0,5 0 0 16,-3 0 0-16,3-3 0 15,-2 3-1-15,0-4 1 16,0 3 0-16,-5-4 1 15,5 2-1-15,0 2 0 16,2-3 0-16,-2 2 1 16,2 2 0-16,0-2 0 15,0-2-1-15,-2 4 1 16,2-2 2-16,0 2 1 0,0 0-1 16,0 0-1-16,0 0-1 15,0 0 2-15,0 0-2 16,0 0 3-16,0 0-4 15,0 0 0-15,0 0-11 16,0-3-20-16,0 2-35 16,0 1-78-16</inkml:trace>
</inkml:ink>
</file>

<file path=ppt/ink/ink14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674"/>
    </inkml:context>
    <inkml:brush xml:id="br0">
      <inkml:brushProperty name="width" value="0.1" units="cm"/>
      <inkml:brushProperty name="height" value="0.1" units="cm"/>
      <inkml:brushProperty name="fitToCurve" value="1"/>
    </inkml:brush>
  </inkml:definitions>
  <inkml:trace contextRef="#ctx0" brushRef="#br0">387 30 50 0,'3'0'41'0,"-1"0"-16"16,0 0 2-16,-2 0 0 16,5 0-2-16,-5 0-6 15,0 0-5-15,0 0 11 16,0 0 7-16,0 0-3 0,0 0-3 16,0 0-2-1,0 0-6-15,0 0-7 0,0 0-5 16,0 0-3-16,0 0-2 15,0 0-1-15,0 0 0 16,0 0-7-16,0 0 2 16,0 0 0-16,-9-4 0 15,2 2-1-15,-4-2 4 16,0-2 2-16,-5 4 0 16,4-2 0-16,-2 2 0 15,1 0-1-15,-1 0-1 16,1 2-2-16,0 0 1 15,-1 0 0-15,6 0 2 16,-3 0 0-16,-3 0 1 16,3 0-1-16,3 0-1 0,-4 0 1 15,-1 0-3-15,1 0 1 16,1 8 2-16,3 0 0 16,-3 0 0-16,-3 2-4 15,8 0-1-15,-5 0 6 16,-1 2-1-16,-1 2 0 15,7-2 1-15,-4 2 0 16,-1 0 0-16,7 0 0 16,-5 0 0-16,4 0 1 15,3 0-1-15,-5 2 1 16,3-2 1-16,4 0 1 16,-4-2-1-16,2 1 2 15,-3-2 0-15,1 2 1 0,4-4-2 16,0 4 2-16,0-1-1 15,0-2 1-15,0 2 0 16,0 0 0-16,0-3 1 16,0 4-1-16,0-3 0 15,0 2-3-15,0-2 4 16,0 2 0-16,0-2 0 16,0 2 1-16,0 0-1 15,0 0-4-15,0 0 3 16,4 0-1-16,5 0 0 15,-5-2-2-15,5 0 1 16,-5-2 0-16,8 0 2 16,-6-2 1-16,3 2-3 15,5-2 0-15,-3 2-1 16,-3 0-2-16,6-2 1 0,-1 0-1 16,3 2 1-16,-1-2-1 15,4 0 1-15,-4-1 1 16,3-1-2-16,-3-1 0 15,3-3 0-15,2 2 0 16,-2-2 0-16,2 0-2 16,2 0 1-16,2 0 0 15,-4 0 1-15,4 0 0 16,-4 0 0-16,5-2 0 16,-8-4 0-16,6 2 0 0,-5-4 0 15,-1 0-2-15,-1 0 2 16,-3 0-3-1,0 0 3-15,1-2 0 0,-3 0 0 16,-7 4 1 0,8-4 1-16,-6 2-1 0,3 0 1 15,0 0 2-15,-4 0-4 16,6-2-4-16,-7 0 3 16,0-2 0-16,3 2-2 15,-5 0 1-15,1-2 1 16,4 0-4-16,-5 0 0 15,0 0-7-15,0 0-1 16,-2 0 6-16,2 2-1 16,-2 0-3-16,0-1 5 0,0 2-2 15,0 0-1-15,0 2 5 16,0-1-3-16,0-2-2 16,0-1 3-16,0 3 0 15,0-2-2-15,0 0-2 16,-2 2 0-16,0-2 5 15,0 5 3-15,0-2 0 16,-3-1-3-16,0 2-1 16,3 0-2-16,-5-2 2 15,3 0-8-15,2 0-1 16,-7 2 2-16,5-2-1 16,-1 2-14-16,-4 0 1 15,7 0 5-15,-7 2 16 0,5-2 4 16,0 0 1-16,-4 0 1 15,4 2 1-15,-3-2-1 16,3 4 0-16,0-2 0 16,-3 2 0-16,2 0-1 15,1-2-3-15,-3 2 0 16,5 0 4-16,-7 0 0 16,2-2-1-16,-2 2 1 15,5-2-1-15,-7 0 1 16,5 2 1-16,-4-2-1 15,4 2 0-15,-3 0 0 16,3 2-1-16,-4-2 1 16,6 2 1-16,-5 0-1 15,0 0 1-15,2 0 0 16,3 0 1-16,-5 0 0 0,-2 0-1 16,4 0 1-1,-4 0 6-15,7 0 1 0,-5 0-2 16,-3 0 3-16,8 0 6 15,-5 4-1-15,6-2-3 16,-1-2-6-16,-4 0-3 16,6 0 1-16,0 0-2 15,2 0-2-15,0 0-10 16,0 0-32-16,0 0-44 0</inkml:trace>
</inkml:ink>
</file>

<file path=ppt/ink/ink14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675"/>
    </inkml:context>
    <inkml:brush xml:id="br0">
      <inkml:brushProperty name="width" value="0.1" units="cm"/>
      <inkml:brushProperty name="height" value="0.1" units="cm"/>
      <inkml:brushProperty name="fitToCurve" value="1"/>
    </inkml:brush>
  </inkml:definitions>
  <inkml:trace contextRef="#ctx0" brushRef="#br0">-5 3 8 0,'0'0'40'0,"0"0"-17"15,0 0-8-15,0 0-2 16,0 0-1-1,0 0 0-15,0 0-3 0,0 0 0 16,0 0 5-16,0 0-2 16,0-2-8-16,0 2 5 15,0 0 5-15,0 0-5 16,0 0-1-16,0 0 4 16,0 0 0-16,0 0-2 15,0 0 1-15,0 0 3 16,0 0 0-16,0 0 0 15,0 0-2-15,0 0-2 16,0 0 0-16,0 0 1 16,0 0-3-16,0 0 1 15,0 0-4-15,0 0-2 16,0 0 4-16,7 0 4 0,-5 0-6 16,8 0-1-16,-6 0-4 15,7 0 0-15,-7 0 3 16,5 0 0-16,-4 0 3 15,4 0 5-15,-5 0-2 16,0 0-5-16,5 0-4 16,-6 0 1-16,6 0 3 15,-5 0 1-15,-4 0-2 16,4 0-1-16,-2 0 1 0,5 0-1 16,-4 0-2-1,-1 0 0-15,5 0 2 0,-3 0-2 16,-4 0 1-1,9 0-1-15,-5 0 1 0,-2 0 1 16,3 2-2-16,2-2 1 16,-3 2 0-16,3 0 2 15,-5 0 0-15,0 0-1 16,2 2 0-16,-1-2 1 16,4 0-2-16,-5 0 0 15,0 0-1-15,5 0-1 16,-3 0 1-16,-2 2 0 15,2-2-1-15,2 0 1 16,-2 2 0-16,-2-2 0 16,0 0 0-16,3 0-1 0,-3 2 1 15,0-2 0-15,0 0 0 16,0 2-1-16,3-2 1 16,0 0 0-16,-3 2 0 15,-2-2 0-15,4 0-1 16,1 0 1-16,-1 2 0 15,-2 0 1-15,0-2-1 16,6 2-1-16,-6 0 1 16,0-2 0-16,0 2 0 15,0-2 1-15,5 0-1 16,-5 2 0-16,0-2 0 16,5 1 0-16,-2 1-1 15,-5-2 1-15,2 2 0 0,0 1 0 16,0-4 0-16,3 3-1 15,-3 0-1-15,0 0 0 16,-2 1 2-16,2-2-5 16,0 1 0-16,3-2 2 15,-3 3 2-15,0-4 1 16,1 2-1-16,-1 1 1 16,3-1-1-16,-3 1 1 15,0 3-1-15,-2-3-2 16,2 3 0-16,0 0-5 15,-2-2-9-15,2 4-6 16,-2-8-20-16,0 2-38 16,0-2-70-16</inkml:trace>
</inkml:ink>
</file>

<file path=ppt/ink/ink14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676"/>
    </inkml:context>
    <inkml:brush xml:id="br0">
      <inkml:brushProperty name="width" value="0.1" units="cm"/>
      <inkml:brushProperty name="height" value="0.1" units="cm"/>
      <inkml:brushProperty name="fitToCurve" value="1"/>
    </inkml:brush>
  </inkml:definitions>
  <inkml:trace contextRef="#ctx0" brushRef="#br0">-1-2 45 0,'0'1'42'0,"0"-1"-22"15,0 0-1-15,0 0-10 16,0 0 0-16,0 0-2 15,0 0-5-15,0 0 1 16,0 0 9-16,0 0 1 16,0 0-1-16,0 0 2 15,0 0-1-15,0 0-5 16,0 0-4-16,0 0 6 0,0 0-1 16,0 0 0-1,0 0 2-15,0 0-1 0,0 0-3 16,0 3 3-1,0-3-7-15,0 0-1 0,2 0 0 16,0 0-3-16,-2 0 1 16,1 0-3-16,-1 0 1 15,2 0 0-15,-2 0-5 16,0 0 1-16,0 0 3 16,0 0 1-16,0 0 1 15,0 0-7-15,0 0-2 16,0 0 6-16,0 0 4 15,0 0 1-15,0 0 3 16,0 0 5-16,0 0-4 16,0 0 2-16,-2 0-4 0,2 0 0 15,0 0-1-15,-1 0 0 16,1 0-2-16,0 0-1 16,0 0 1-16,0 0 4 15,0 0 0-15,0 0 4 16,0 0 0-16,0 0-4 15,0 0-4-15,0 0-13 16,0 0-7-16,0-3-11 16,0 3-28-16,0 0-44 15</inkml:trace>
</inkml:ink>
</file>

<file path=ppt/ink/ink15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677"/>
    </inkml:context>
    <inkml:brush xml:id="br0">
      <inkml:brushProperty name="width" value="0.1" units="cm"/>
      <inkml:brushProperty name="height" value="0.1" units="cm"/>
      <inkml:brushProperty name="fitToCurve" value="1"/>
    </inkml:brush>
  </inkml:definitions>
  <inkml:trace contextRef="#ctx0" brushRef="#br0">19-1 3 0,'0'1'30'15,"0"2"-22"-15,-2-3 3 16,0 0 0-16,2 0 1 15,-5 0-1-15,1 0-6 16,1 0 1-16,3 0 7 16,-2 0 1-16,0 0-9 15,2 0 2-15,0 0 2 16,0 0 5-16,0 0 4 16,0 0 1-16,0 0 1 0,0 3-1 15,0 1 1-15,0-1-13 16,0 3 2-16,0-2-4 15,4-2-3-15,-1 0-2 16,-1-1-2-16,5-1-6 16,-3 0 4-16,-4 0 0 15,2 0-8-15,-2 0-7 16,0 0-5-16,0 0-7 16,0 0-11-16,0 0 26 15,0 0 12-15,0 0 4 16,0 0 4-16,0 0-3 0,0 0 4 15,0 0 5 1,0 0-4-16,0 0-4 16,0 0 9-16,0 0 6 15,0 0-8-15,0 0-5 0,0 0 3 16,0 0-2-16,0 0-3 16,0 0 1-16,0 0-1 15,0 0-2-15,0-1-19 16,0-3-30-16,0 2-76 15</inkml:trace>
</inkml:ink>
</file>

<file path=ppt/ink/ink15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678"/>
    </inkml:context>
    <inkml:brush xml:id="br0">
      <inkml:brushProperty name="width" value="0.1" units="cm"/>
      <inkml:brushProperty name="height" value="0.1" units="cm"/>
      <inkml:brushProperty name="fitToCurve" value="1"/>
    </inkml:brush>
  </inkml:definitions>
  <inkml:trace contextRef="#ctx0" brushRef="#br0">10 12 19 0,'2'0'28'16,"-2"0"-9"-16,0 0-2 0,0-3-1 15,0 3-9-15,0 0-7 16,0 0 0-16,0 0 6 16,0-1 1-16,0 1 0 15,0 0-4-15,0 0 8 16,0 0 0-16,0 0-9 15,0-3-1-15,0 3 6 16,0-1-3-16,3-2-3 16,-3 2 0-16,0 1 8 15,0 0-6-15,0 0-1 16,0 0 0-16,0 0 5 16,0 0 3-16,0 0 1 15,0 0-2-15,0 0-2 0,0 0-6 16,0 0-1-1,0 0 3-15,0 0-2 16,0 0 1-16,0 0 0 0,0 0-1 16,0 0 0-16,0 0 3 15,0 1 1-15,0 6 2 16,0 3-3-16,0 0 2 16,0 3-6-16,0 4 4 15,0 1-2-15,0-1 0 16,0 3 2-16,0-2 5 15,0 3-3-15,0 1 5 16,0 0-4-16,0 0-2 16,0 0-1-16,0-2 2 15,0-2-3-15,0 0-2 16,0-6 1-16,0 1-2 0,0-4 0 16,0 1 2-16,0 0-1 15,0 1 1-15,0-1 1 16,0-1-3-16,0 1 1 15,0 3 0-15,0-3 0 16,0 1 0-16,5 0 0 16,-4-1 0-16,-1 2 2 15,3 0 0-15,-3 0 1 16,0-2-2-16,0-2 1 16,0 2-1-16,0-2 0 0,0-4 0 15,0 0 2 1,0 0-2-16,0-2 1 0,0-2-1 15,0 0-1-15,0 0 0 16,0 0 0-16,0 0 0 16,0 0 0-16,2 0 2 15,-2 0-1-15,2 0-2 16,-2 0-10-16,2 0 0 16,-2-4-8-16,6-6-5 15,0 0-23-15,-6 4-15 16,0 0-29-16,2 2-38 15</inkml:trace>
</inkml:ink>
</file>

<file path=ppt/ink/ink15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679"/>
    </inkml:context>
    <inkml:brush xml:id="br0">
      <inkml:brushProperty name="width" value="0.1" units="cm"/>
      <inkml:brushProperty name="height" value="0.1" units="cm"/>
      <inkml:brushProperty name="fitToCurve" value="1"/>
    </inkml:brush>
  </inkml:definitions>
  <inkml:trace contextRef="#ctx0" brushRef="#br0">207-1 23 0,'0'0'26'0,"0"0"-4"15,0 0-6-15,-2 0-4 16,2 0-1-16,0 0 2 16,0 0 7-16,0 0 4 15,0 0-2-15,0 0-1 0,0 0-8 16,0 0 0 0,-3 0 0-16,-4 0-2 0,3 12 4 15,-2 0 7-15,-3 4-6 16,-3 2-10-16,6 2 5 15,-5 4-1-15,-3 2-1 16,1 1 1-16,-1 0-4 16,3 0 5-16,3-2-2 15,-6 1-2-15,3-1 0 16,0-2 1-16,4-1 4 16,-2-2-8-16,3-2-2 15,-3-2 2-15,6 0 6 16,-1-2-5-16,-1-2-3 15,1-4-2-15,4 0 0 0,0-2 3 16,-2-2-3 0,2-2 0-16,-2 0 1 0,2-2-1 15,0 2 1-15,0-2 0 16,0 0-1-16,0 0 1 16,0 0 1-16,0 0-1 15,0 0-1-15,0 0-5 16,0 0-4-16,0 0-9 15,0 0-1-15,0-2-16 0,0-10-2 16,4 6-22 0,9 0-40-16</inkml:trace>
</inkml:ink>
</file>

<file path=ppt/ink/ink15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680"/>
    </inkml:context>
    <inkml:brush xml:id="br0">
      <inkml:brushProperty name="width" value="0.1" units="cm"/>
      <inkml:brushProperty name="height" value="0.1" units="cm"/>
      <inkml:brushProperty name="fitToCurve" value="1"/>
    </inkml:brush>
  </inkml:definitions>
  <inkml:trace contextRef="#ctx0" brushRef="#br0">-1 0 25 0,'0'0'48'0,"0"0"-16"0,0 0-12 16,0 0-9-1,0 0 2-15,0 0 8 0,0 0 4 16,0 0-2-16,0 0 0 16,0 0-6-1,0 0 0-15,0 0 0 0,0 0-6 16,0 0-4-16,0 0 0 16,0 6 4-16,0 6 1 15,0 4-3-15,11 2-3 16,3 0 4-16,-1 6-4 15,3 0 2-15,1 5 4 16,3 0 2-16,1-3-13 16,-4-1 5-16,-1-3-4 15,-1-2-2-15,-3-6 1 0,-6-4-1 16,3-2 0-16,-7-2 1 16,0-4-1-1,-2-2 2-15,0 0-2 0,0 0 0 16,0 0 0-16,0 0 0 15,0 0 3-15,0 0-1 16,0 0 2-16,0 0 0 16,0 0 4-16,0 0-5 15,0 0-2-15,0 0-1 16,0 0 0-16,0 0-1 16,0 0-7-16,0 0-13 15,0-10-8-15,0 4-32 16,0-2-26-16,-4 0-21 15</inkml:trace>
</inkml:ink>
</file>

<file path=ppt/ink/ink15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681"/>
    </inkml:context>
    <inkml:brush xml:id="br0">
      <inkml:brushProperty name="width" value="0.1" units="cm"/>
      <inkml:brushProperty name="height" value="0.1" units="cm"/>
      <inkml:brushProperty name="fitToCurve" value="1"/>
    </inkml:brush>
  </inkml:definitions>
  <inkml:trace contextRef="#ctx0" brushRef="#br0">354 141 58 0,'0'4'39'0,"0"-4"-13"0,0 0-3 15,0 0-3 1,0 0 1-16,0 0-3 0,0 0-13 15,0 0 8-15,0 0 6 16,0 0-2 0,-6 0 7-16,-7 0 2 0,-5 0-17 15,-1 0 9-15,-6-3 7 16,-4-7-1-16,0 0-1 16,-2-2-2-16,3-4-4 15,-1 2-5-15,2 0-7 16,2 0-1-16,8 0-3 15,-1 4 0-15,5 2-1 16,2 0 0-16,6 2 2 16,-2 4 0-16,5 2-1 15,0-2 1-15,0 2-2 0,2 0 1 16,0 0 1 0,0 0 1-16,0 0 1 0,0 0 5 15,0 0-1-15,0 0 0 16,0 0 0-16,0 0 2 15,0 0-1-15,0 0-3 16,0 0-1-16,0 0-2 16,0 0 0-16,0 0-1 15,0 0-1-15,0 0-1 16,0 0-12-16,0 0-6 16,2-2-20-16,2 2-19 15,8-2-27-15,-3 2-33 16</inkml:trace>
</inkml:ink>
</file>

<file path=ppt/ink/ink15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682"/>
    </inkml:context>
    <inkml:brush xml:id="br0">
      <inkml:brushProperty name="width" value="0.1" units="cm"/>
      <inkml:brushProperty name="height" value="0.1" units="cm"/>
      <inkml:brushProperty name="fitToCurve" value="1"/>
    </inkml:brush>
  </inkml:definitions>
  <inkml:trace contextRef="#ctx0" brushRef="#br0">-6 70 56 0,'0'0'46'0,"0"2"-26"16,0 1 7-16,0-3-4 16,0 0-4-16,0 0 1 15,0 0 6-15,0 0-1 16,0 0-1-16,0 0-1 16,0 0-1-16,0 0-5 15,0 0-2-15,0 0-3 0,0 0 0 16,0 0-5-1,0 0-2-15,0 0 2 16,0 0-1-16,0 0 2 0,0 0 1 16,0 0-1-16,0 0-1 15,0 0 2-15,7 0 0 16,6 0-1-16,7 0 1 16,7 0 1-16,3-7-10 15,-1 0 2-15,4-4-4 16,-4 1-17-16,-4 4 19 15,0 0 3-15,-10 0-3 16,-4 2-1-16,-5 2-3 16,4 0-4-16,-8 0 5 15,0 0 1-15,5 2-1 16,-7-2 3-16,2 2 1 0,-2 0 1 16,0 0 0-16,0 0 1 15,0 0 1-15,0 0-3 16,0 0-1-16,0 0-1 15,0 0 0-15,0 0 0 16,0 0-1-16,0 0-3 16,0 0-8-16,0-2-2 15,0 0-14-15,0 0-33 16,0 0-20-16,0 2-49 0</inkml:trace>
</inkml:ink>
</file>

<file path=ppt/ink/ink15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683"/>
    </inkml:context>
    <inkml:brush xml:id="br0">
      <inkml:brushProperty name="width" value="0.1" units="cm"/>
      <inkml:brushProperty name="height" value="0.1" units="cm"/>
      <inkml:brushProperty name="fitToCurve" value="1"/>
    </inkml:brush>
  </inkml:definitions>
  <inkml:trace contextRef="#ctx0" brushRef="#br0">249 18 19 0,'0'0'31'0,"0"-2"-22"0,0 0 4 16,-2 0 0-16,2 0 2 15,-2 0-5-15,2 0-1 16,0 0 5-16,0 2 3 15,0-2-2-15,0 2-3 16,0-2 1-16,0 2-2 16,0 0-3-16,0 0-2 15,0 0 1-15,0 0 0 16,0 0-1-16,0 0-3 16,0 0 0-16,0 0-2 15,0 0-1-15,0 0 0 16,0 0-1-16,0 0 1 15,0 0 0-15,0 0 0 16,0 0 0-16,0 0 0 0,0 0 0 16,0 0 0-16,-2 0-1 15,2 0 1-15,-2 0 0 16,2 0 0-16,-7 0-3 16,5 2 1-16,-1 2 2 15,-6 4 0-15,5 0 2 16,-7 0 1-16,7-1-1 15,-6 2-1-15,4-1 0 16,-1-2 0-16,3 0 0 16,0-2-1-16,-3 0 0 15,4-2 0-15,1-2 0 16,2 2 0-16,0-2 0 16,0 0 0-16,0 0 0 0,-2 0 0 15,0 0 0 1,-3 0 0-16,1 0 0 0,2 2 0 15,0 0 0-15,-5-2 0 16,5 2 1-16,-2-2-1 16,-6 0 0-16,6 0 0 15,-5 0 0-15,5 0 1 16,-8 0 2-16,8 0 2 16,-5 0-2-16,7 0-1 0,-7 0 1 15,5-2-3 1,2-2 1-16,-8 0 1 0,6 0-2 15,2 0 1-15,-5 0 0 16,3 0 0-16,4 2 0 16,-2 0 0-16,0 1-1 15,2 1 0 1,0 0 0-16,-5 0 0 0,5 0 0 16,-3 0 0-16,3-3 0 15,-2 3-1-15,0-4 1 16,0 3 0-16,-5-4 1 15,5 2-1-15,0 2 0 16,2-3 0-16,-2 2 1 16,2 2 0-16,0-2 0 15,0-2-1-15,-2 4 1 16,2-2 2-16,0 2 1 0,0 0-1 16,0 0-1-16,0 0-1 15,0 0 2-15,0 0-2 16,0 0 3-16,0 0-4 15,0 0 0-15,0 0-11 16,0-3-20-16,0 2-35 16,0 1-78-16</inkml:trace>
</inkml:ink>
</file>

<file path=ppt/ink/ink15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664"/>
    </inkml:context>
    <inkml:brush xml:id="br0">
      <inkml:brushProperty name="width" value="0.1" units="cm"/>
      <inkml:brushProperty name="height" value="0.1" units="cm"/>
      <inkml:brushProperty name="fitToCurve" value="1"/>
    </inkml:brush>
  </inkml:definitions>
  <inkml:trace contextRef="#ctx0" brushRef="#br0">387 30 50 0,'3'0'41'0,"-1"0"-16"16,0 0 2-16,-2 0 0 16,5 0-2-16,-5 0-6 15,0 0-5-15,0 0 11 16,0 0 7-16,0 0-3 0,0 0-3 16,0 0-2-1,0 0-6-15,0 0-7 0,0 0-5 16,0 0-3-16,0 0-2 15,0 0-1-15,0 0 0 16,0 0-7-16,0 0 2 16,0 0 0-16,-9-4 0 15,2 2-1-15,-4-2 4 16,0-2 2-16,-5 4 0 16,4-2 0-16,-2 2 0 15,1 0-1-15,-1 0-1 16,1 2-2-16,0 0 1 15,-1 0 0-15,6 0 2 16,-3 0 0-16,-3 0 1 16,3 0-1-16,3 0-1 0,-4 0 1 15,-1 0-3-15,1 0 1 16,1 8 2-16,3 0 0 16,-3 0 0-16,-3 2-4 15,8 0-1-15,-5 0 6 16,-1 2-1-16,-1 2 0 15,7-2 1-15,-4 2 0 16,-1 0 0-16,7 0 0 16,-5 0 0-16,4 0 1 15,3 0-1-15,-5 2 1 16,3-2 1-16,4 0 1 16,-4-2-1-16,2 1 2 15,-3-2 0-15,1 2 1 0,4-4-2 16,0 4 2-16,0-1-1 15,0-2 1-15,0 2 0 16,0 0 0-16,0-3 1 16,0 4-1-16,0-3 0 15,0 2-3-15,0-2 4 16,0 2 0-16,0-2 0 16,0 2 1-16,0 0-1 15,0 0-4-15,0 0 3 16,4 0-1-16,5 0 0 15,-5-2-2-15,5 0 1 16,-5-2 0-16,8 0 2 16,-6-2 1-16,3 2-3 15,5-2 0-15,-3 2-1 16,-3 0-2-16,6-2 1 0,-1 0-1 16,3 2 1-16,-1-2-1 15,4 0 1-15,-4-1 1 16,3-1-2-16,-3-1 0 15,3-3 0-15,2 2 0 16,-2-2 0-16,2 0-2 16,2 0 1-16,2 0 0 15,-4 0 1-15,4 0 0 16,-4 0 0-16,5-2 0 16,-8-4 0-16,6 2 0 0,-5-4 0 15,-1 0-2-15,-1 0 2 16,-3 0-3-1,0 0 3-15,1-2 0 0,-3 0 0 16,-7 4 1 0,8-4 1-16,-6 2-1 0,3 0 1 15,0 0 2-15,-4 0-4 16,6-2-4-16,-7 0 3 16,0-2 0-16,3 2-2 15,-5 0 1-15,1-2 1 16,4 0-4-16,-5 0 0 15,0 0-7-15,0 0-1 16,-2 0 6-16,2 2-1 16,-2 0-3-16,0-1 5 0,0 2-2 15,0 0-1-15,0 2 5 16,0-1-3-16,0-2-2 16,0-1 3-16,0 3 0 15,0-2-2-15,0 0-2 16,-2 2 0-16,0-2 5 15,0 5 3-15,0-2 0 16,-3-1-3-16,0 2-1 16,3 0-2-16,-5-2 2 15,3 0-8-15,2 0-1 16,-7 2 2-16,5-2-1 16,-1 2-14-16,-4 0 1 15,7 0 5-15,-7 2 16 0,5-2 4 16,0 0 1-16,-4 0 1 15,4 2 1-15,-3-2-1 16,3 4 0-16,0-2 0 16,-3 2 0-16,2 0-1 15,1-2-3-15,-3 2 0 16,5 0 4-16,-7 0 0 16,2-2-1-16,-2 2 1 15,5-2-1-15,-7 0 1 16,5 2 1-16,-4-2-1 15,4 2 0-15,-3 0 0 16,3 2-1-16,-4-2 1 16,6 2 1-16,-5 0-1 15,0 0 1-15,2 0 0 16,3 0 1-16,-5 0 0 0,-2 0-1 16,4 0 1-1,-4 0 6-15,7 0 1 0,-5 0-2 16,-3 0 3-16,8 0 6 15,-5 4-1-15,6-2-3 16,-1-2-6-16,-4 0-3 16,6 0 1-16,0 0-2 15,2 0-2-15,0 0-10 16,0 0-32-16,0 0-44 0</inkml:trace>
</inkml:ink>
</file>

<file path=ppt/ink/ink15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665"/>
    </inkml:context>
    <inkml:brush xml:id="br0">
      <inkml:brushProperty name="width" value="0.1" units="cm"/>
      <inkml:brushProperty name="height" value="0.1" units="cm"/>
      <inkml:brushProperty name="fitToCurve" value="1"/>
    </inkml:brush>
  </inkml:definitions>
  <inkml:trace contextRef="#ctx0" brushRef="#br0">-5 3 8 0,'0'0'40'0,"0"0"-17"15,0 0-8-15,0 0-2 16,0 0-1-1,0 0 0-15,0 0-3 0,0 0 0 16,0 0 5-16,0 0-2 16,0-2-8-16,0 2 5 15,0 0 5-15,0 0-5 16,0 0-1-16,0 0 4 16,0 0 0-16,0 0-2 15,0 0 1-15,0 0 3 16,0 0 0-16,0 0 0 15,0 0-2-15,0 0-2 16,0 0 0-16,0 0 1 16,0 0-3-16,0 0 1 15,0 0-4-15,0 0-2 16,0 0 4-16,7 0 4 0,-5 0-6 16,8 0-1-16,-6 0-4 15,7 0 0-15,-7 0 3 16,5 0 0-16,-4 0 3 15,4 0 5-15,-5 0-2 16,0 0-5-16,5 0-4 16,-6 0 1-16,6 0 3 15,-5 0 1-15,-4 0-2 16,4 0-1-16,-2 0 1 0,5 0-1 16,-4 0-2-1,-1 0 0-15,5 0 2 0,-3 0-2 16,-4 0 1-1,9 0-1-15,-5 0 1 0,-2 0 1 16,3 2-2-16,2-2 1 16,-3 2 0-16,3 0 2 15,-5 0 0-15,0 0-1 16,2 2 0-16,-1-2 1 16,4 0-2-16,-5 0 0 15,0 0-1-15,5 0-1 16,-3 0 1-16,-2 2 0 15,2-2-1-15,2 0 1 16,-2 2 0-16,-2-2 0 16,0 0 0-16,3 0-1 0,-3 2 1 15,0-2 0-15,0 0 0 16,0 2-1-16,3-2 1 16,0 0 0-16,-3 2 0 15,-2-2 0-15,4 0-1 16,1 0 1-16,-1 2 0 15,-2 0 1-15,0-2-1 16,6 2-1-16,-6 0 1 16,0-2 0-16,0 2 0 15,0-2 1-15,5 0-1 16,-5 2 0-16,0-2 0 16,5 2 0-16,-2 0-1 15,-5-2 1-15,2 2 0 0,0 1 0 16,0-4 0-16,3 3-1 15,-3 0-1-15,0 0 0 16,-2 1 2-16,2-2-5 16,0 1 0-16,3-2 2 15,-3 3 2-15,0-4 1 16,1 2-1-16,-1 1 1 16,3-1-1-16,-3 1 1 15,0 3-1-15,-2-3-2 16,2 3 0-16,0 0-5 15,-2-2-9-15,2 4-6 16,-2-8-20-16,0 2-38 16,0-2-70-16</inkml:trace>
</inkml:ink>
</file>

<file path=ppt/ink/ink15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666"/>
    </inkml:context>
    <inkml:brush xml:id="br0">
      <inkml:brushProperty name="width" value="0.1" units="cm"/>
      <inkml:brushProperty name="height" value="0.1" units="cm"/>
      <inkml:brushProperty name="fitToCurve" value="1"/>
    </inkml:brush>
  </inkml:definitions>
  <inkml:trace contextRef="#ctx0" brushRef="#br0">-1-2 45 0,'0'1'42'0,"0"-1"-22"15,0 0-1-15,0 0-10 16,0 0 0-16,0 0-2 15,0 0-5-15,0 0 1 16,0 0 9-16,0 0 1 16,0 0-1-16,0 0 2 15,0 0-1-15,0 0-5 16,0 0-4-16,0 0 6 0,0 0-1 16,0 0 0-1,0 0 2-15,0 0-1 0,0 0-3 16,0 3 3-1,0-3-7-15,0 0-1 0,2 0 0 16,0 0-3-16,-2 0 1 16,1 0-3-16,-1 0 1 15,2 0 0-15,-2 0-5 16,0 0 1-16,0 0 3 16,0 0 1-16,0 0 1 15,0 0-7-15,0 0-2 16,0 0 6-16,0 0 4 15,0 0 1-15,0 0 3 16,0 0 5-16,0 0-4 16,0 0 2-16,-2 0-4 0,2 0 0 15,0 0-1-15,-1 0 0 16,1 0-2-16,0 0-1 16,0 0 1-16,0 0 4 15,0 0 0-15,0 0 4 16,0 0 0-16,0 0-4 15,0 0-4-15,0 0-13 16,0 0-7-16,0-3-11 16,0 3-28-16,0 0-44 15</inkml:trace>
</inkml:ink>
</file>

<file path=ppt/ink/ink16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667"/>
    </inkml:context>
    <inkml:brush xml:id="br0">
      <inkml:brushProperty name="width" value="0.1" units="cm"/>
      <inkml:brushProperty name="height" value="0.1" units="cm"/>
      <inkml:brushProperty name="fitToCurve" value="1"/>
    </inkml:brush>
  </inkml:definitions>
  <inkml:trace contextRef="#ctx0" brushRef="#br0">19-1 3 0,'0'1'30'15,"0"2"-22"-15,-2-3 3 16,0 0 0-16,2 0 1 15,-5 0-1-15,1 0-6 16,1 0 1-16,3 0 7 16,-2 0 1-16,0 0-9 15,2 0 2-15,0 0 2 16,0 0 5-16,0 0 4 16,0 0 1-16,0 0 1 0,0 3-1 15,0 1 1-15,0-1-13 16,0 3 2-16,0-2-4 15,4-2-3-15,-1 0-2 16,-1-1-2-16,5-1-6 16,-3 0 4-16,-4 0 0 15,2 0-8-15,-2 0-7 16,0 0-5-16,0 0-7 16,0 0-11-16,0 0 26 15,0 0 12-15,0 0 4 16,0 0 4-16,0 0-3 0,0 0 4 15,0 0 5 1,0 0-4-16,0 0-4 16,0 0 9-16,0 0 6 15,0 0-8-15,0 0-5 0,0 0 3 16,0 0-2-16,0 0-3 16,0 0 1-16,0 0-1 15,0 0-2-15,0-1-19 16,0-3-30-16,0 2-76 15</inkml:trace>
</inkml:ink>
</file>

<file path=ppt/ink/ink16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668"/>
    </inkml:context>
    <inkml:brush xml:id="br0">
      <inkml:brushProperty name="width" value="0.1" units="cm"/>
      <inkml:brushProperty name="height" value="0.1" units="cm"/>
      <inkml:brushProperty name="fitToCurve" value="1"/>
    </inkml:brush>
  </inkml:definitions>
  <inkml:trace contextRef="#ctx0" brushRef="#br0">10 12 19 0,'2'0'28'16,"-2"0"-9"-16,0 0-2 0,0-3-1 15,0 3-9-15,0 0-7 16,0 0 0-16,0 0 6 16,0-1 1-16,0 1 0 15,0 0-4-15,0 0 8 16,0 0 0-16,0 0-9 15,0-3-1-15,0 3 6 16,0-1-3-16,3-2-3 16,-3 2 0-16,0 1 8 15,0 0-6-15,0 0-1 16,0 0 0-16,0 0 5 16,0 0 3-16,0 0 1 15,0 0-2-15,0 0-2 0,0 0-6 16,0 0-1-1,0 0 3-15,0 0-2 16,0 0 1-16,0 0 0 0,0 0-1 16,0 0 0-16,0 0 3 15,0 1 1-15,0 6 2 16,0 3-3-16,0 0 2 16,0 3-6-16,0 4 4 15,0 1-2-15,0-1 0 16,0 3 2-16,0-2 5 15,0 3-3-15,0 1 5 16,0 0-4-16,0 0-2 16,0 0-1-16,0-2 2 15,0-3-3-15,0 1-2 16,0-6 1-16,0 1-2 0,0-4 0 16,0 1 2-16,0 0-1 15,0 1 1-15,0-1 1 16,0-1-3-16,0 1 1 15,0 3 0-15,0-3 0 16,0 1 0-16,5 0 0 16,-4-1 0-16,-1 2 2 15,2 0 0-15,-2 0 1 16,0-2-2-16,0-2 1 16,0 2-1-16,0-2 0 0,0-4 0 15,0 0 2 1,0 0-2-16,0-2 1 0,0-2-1 15,0 0-1-15,0 0 0 16,0 0 0-16,0 0 0 16,0 0 0-16,2 0 2 15,-2 0-1-15,2 0-2 16,-2 0-10-16,2 0 0 16,-2-4-8-16,6-6-5 15,0 0-23-15,-6 4-15 16,0 0-29-16,2 2-38 15</inkml:trace>
</inkml:ink>
</file>

<file path=ppt/ink/ink16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669"/>
    </inkml:context>
    <inkml:brush xml:id="br0">
      <inkml:brushProperty name="width" value="0.1" units="cm"/>
      <inkml:brushProperty name="height" value="0.1" units="cm"/>
      <inkml:brushProperty name="fitToCurve" value="1"/>
    </inkml:brush>
  </inkml:definitions>
  <inkml:trace contextRef="#ctx0" brushRef="#br0">207-1 23 0,'0'0'26'0,"0"0"-4"15,0 0-6-15,-2 0-4 16,2 0-1-16,0 0 2 16,0 0 7-16,0 0 4 15,0 0-2-15,0 0-1 0,0 0-8 16,0 0 0 0,-3 0 0-16,-4 0-2 0,3 12 4 15,-2 0 7-15,-3 4-6 16,-3 2-10-16,6 2 5 15,-5 4-1-15,-3 2-1 16,1 1 1-16,-1 0-4 16,3 0 5-16,3-1-2 15,-6 0-2-15,3-1 0 16,0-2 1-16,4-1 4 16,-2-2-8-16,3-2-2 15,-3-2 2-15,6 0 6 16,-1-2-5-16,-1-2-3 15,1-4-2-15,4 0 0 0,0-2 3 16,-2-2-3 0,2-2 0-16,-2 0 1 0,2-2-1 15,0 2 1-15,0-2 0 16,0 0-1-16,0 0 1 16,0 0 1-16,0 0-1 15,0 0-1-15,0 0-5 16,0 0-4-16,0 0-9 15,0 0-1-15,0-2-16 0,0-10-2 16,4 6-22 0,9 0-40-16</inkml:trace>
</inkml:ink>
</file>

<file path=ppt/ink/ink16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670"/>
    </inkml:context>
    <inkml:brush xml:id="br0">
      <inkml:brushProperty name="width" value="0.1" units="cm"/>
      <inkml:brushProperty name="height" value="0.1" units="cm"/>
      <inkml:brushProperty name="fitToCurve" value="1"/>
    </inkml:brush>
  </inkml:definitions>
  <inkml:trace contextRef="#ctx0" brushRef="#br0">-1 0 25 0,'0'0'48'0,"0"0"-16"0,0 0-12 16,0 0-9-1,0 0 2-15,0 0 8 0,0 0 4 16,0 0-2-16,0 0 0 16,0 0-6-1,0 0 0-15,0 0 0 0,0 0-6 16,0 0-4-16,0 0 0 16,0 6 4-16,0 6 1 15,0 4-3-15,11 2-3 16,3 0 4-16,-1 6-4 15,3 0 2-15,1 5 4 16,3 0 2-16,1-3-13 16,-4-1 5-16,-1-3-4 15,-1-2-2-15,-3-6 1 0,-6-4-1 16,3-2 0-16,-7-2 1 16,0-4-1-1,-2-2 2-15,0 0-2 0,0 0 0 16,0 0 0-16,0 0 0 15,0 0 3-15,0 0-1 16,0 0 2-16,0 0 0 16,0 0 4-16,0 0-5 15,0 0-2-15,0 0-1 16,0 0 0-16,0 0-1 16,0 0-7-16,0 0-13 15,0-10-8-15,0 4-32 16,0-2-26-16,-4 0-21 15</inkml:trace>
</inkml:ink>
</file>

<file path=ppt/ink/ink16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671"/>
    </inkml:context>
    <inkml:brush xml:id="br0">
      <inkml:brushProperty name="width" value="0.1" units="cm"/>
      <inkml:brushProperty name="height" value="0.1" units="cm"/>
      <inkml:brushProperty name="fitToCurve" value="1"/>
    </inkml:brush>
  </inkml:definitions>
  <inkml:trace contextRef="#ctx0" brushRef="#br0">355 141 58 0,'0'4'39'0,"0"-4"-13"0,0 0-3 15,0 0-3 1,0 0 1-16,0 0-3 0,0 0-13 15,0 0 8-15,0 0 6 16,0 0-2 0,-6 0 7-16,-7 0 2 0,-5 0-17 15,-1 0 9-15,-6-3 7 16,-4-7-1-16,0 0-1 16,-2-2-2-16,2-4-4 15,0 2-5-15,2 0-7 16,2 0-1-16,8 0-3 15,-1 4 0-15,5 2-1 16,2 0 0-16,6 2 2 16,-2 4 0-16,5 2-1 15,0-2 1-15,0 2-2 0,2 0 1 16,0 0 1 0,0 0 1-16,0 0 1 0,0 0 5 15,0 0-1-15,0 0 0 16,0 0 0-16,0 0 2 15,0 0-1-15,0 0-3 16,0 0-1-16,0 0-2 16,0 0 0-16,0 0-1 15,0 0-1-15,0 0-1 16,0 0-12-16,0 0-6 16,2-2-20-16,2 2-19 15,8-2-27-15,-3 2-33 16</inkml:trace>
</inkml:ink>
</file>

<file path=ppt/ink/ink16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672"/>
    </inkml:context>
    <inkml:brush xml:id="br0">
      <inkml:brushProperty name="width" value="0.1" units="cm"/>
      <inkml:brushProperty name="height" value="0.1" units="cm"/>
      <inkml:brushProperty name="fitToCurve" value="1"/>
    </inkml:brush>
  </inkml:definitions>
  <inkml:trace contextRef="#ctx0" brushRef="#br0">-6 70 56 0,'0'0'46'0,"0"2"-26"16,0 1 7-16,0-3-4 16,0 0-4-16,0 0 1 15,0 0 6-15,0 0-1 16,0 0-1-16,0 0-1 16,0 0-1-16,0 0-5 15,0 0-2-15,0 0-3 0,0 0 0 16,0 0-5-1,0 0-2-15,0 0 2 16,0 0-1-16,0 0 2 0,0 0 1 16,0 0-1-16,0 0-1 15,0 0 2-15,7 0 0 16,6 0-1-16,7 0 1 16,7 0 1-16,3-7-10 15,-1 0 2-15,5-4-4 16,-5 1-17-16,-4 4 19 15,0 0 3-15,-10 0-3 16,-4 2-1-16,-5 2-3 16,4 0-4-16,-8 0 5 15,0 0 1-15,5 2-1 16,-7-2 3-16,2 2 1 0,-2 0 1 16,0 0 0-16,0 0 1 15,0 0 1-15,0 0-3 16,0 0-1-16,0 0-1 15,0 0 0-15,0 0 0 16,0 0-1-16,0 0-3 16,0 0-8-16,0-2-2 15,0 0-14-15,0 0-33 16,0 0-20-16,0 2-49 0</inkml:trace>
</inkml:ink>
</file>

<file path=ppt/ink/ink16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673"/>
    </inkml:context>
    <inkml:brush xml:id="br0">
      <inkml:brushProperty name="width" value="0.1" units="cm"/>
      <inkml:brushProperty name="height" value="0.1" units="cm"/>
      <inkml:brushProperty name="fitToCurve" value="1"/>
    </inkml:brush>
  </inkml:definitions>
  <inkml:trace contextRef="#ctx0" brushRef="#br0">249 18 19 0,'0'0'31'0,"0"-2"-22"0,0 0 4 16,-2 0 0-16,2 0 2 15,-2 0-5-15,2 0-1 16,0 0 5-16,0 2 3 15,0-2-2-15,0 2-3 16,0-2 1-16,0 2-2 16,0 0-3-16,0 0-2 15,0 0 1-15,0 0 0 16,0 0-1-16,0 0-3 16,0 0 0-16,0 0-2 15,0 0-1-15,0 0 0 16,0 0-1-16,0 0 1 15,0 0 0-15,0 0 0 16,0 0 0-16,0 0 0 0,0 0 0 16,0 0 0-16,-2 0-1 15,2 0 1-15,-2 0 0 16,2 0 0-16,-7 0-3 16,5 2 1-16,-1 2 2 15,-6 4 0-15,5 0 2 16,-7 0 1-16,7-1-1 15,-6 2-1-15,4-1 0 16,-1-2 0-16,3 0 0 16,0-2-1-16,-3 0 0 15,4-2 0-15,1-2 0 16,2 2 0-16,0-2 0 16,0 0 0-16,0 0 0 0,-2 0 0 15,0 0 0 1,-3 0 0-16,1 0 0 0,2 2 0 15,0 0 0-15,-5-2 0 16,5 2 1-16,-2-2-1 16,-6 0 0-16,6 0 0 15,-5 0 0-15,5 0 1 16,-8 0 2-16,8 0 2 16,-5 0-2-16,7 0-1 0,-7 0 1 15,5-2-3 1,2-2 1-16,-8 0 1 0,6 0-2 15,2 0 1-15,-5 0 0 16,3 0 0-16,4 2 0 16,-2 0 0-16,0 1-1 15,2 1 0 1,0 0 0-16,-5 0 0 0,5 0 0 16,-3 0 0-16,3-3 0 15,-2 3-1-15,0-4 1 16,0 3 0-16,-5-4 1 15,5 2-1-15,0 2 0 16,2-3 0-16,-2 2 1 16,2 2 0-16,0-2 0 15,0-2-1-15,-2 4 1 16,2-2 2-16,0 2 1 0,0 0-1 16,0 0-1-16,0 0-1 15,0 0 2-15,0 0-2 16,0 0 3-16,0 0-4 15,0 0 0-15,0 0-11 16,0-3-20-16,0 2-35 16,0 1-78-16</inkml:trace>
</inkml:ink>
</file>

<file path=ppt/ink/ink16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654"/>
    </inkml:context>
    <inkml:brush xml:id="br0">
      <inkml:brushProperty name="width" value="0.1" units="cm"/>
      <inkml:brushProperty name="height" value="0.1" units="cm"/>
      <inkml:brushProperty name="fitToCurve" value="1"/>
    </inkml:brush>
  </inkml:definitions>
  <inkml:trace contextRef="#ctx0" brushRef="#br0">387 30 50 0,'3'0'41'0,"-1"0"-16"16,0 0 2-16,-2 0 0 16,5 0-2-16,-5 0-6 15,0 0-5-15,0 0 11 16,0 0 7-16,0 0-3 0,0 0-3 16,0 0-2-1,0 0-6-15,0 0-7 0,0 0-5 16,0 0-3-16,0 0-2 15,0 0-1-15,0 0 0 16,0 0-7-16,0 0 2 16,0 0 0-16,-9-4 0 15,2 2-1-15,-4-2 4 16,0-2 2-16,-5 4 0 16,4-2 0-16,-2 2 0 15,1 0-1-15,-1 0-1 16,1 2-2-16,0 0 1 15,-1 0 0-15,6 0 2 16,-3 0 0-16,-3 0 1 16,3 0-1-16,3 0-1 0,-4 0 1 15,-1 0-3-15,1 0 1 16,1 8 2-16,3 0 0 16,-3 0 0-16,-3 2-4 15,8 0-1-15,-5 0 6 16,-1 2-1-16,-1 2 0 15,7-2 1-15,-4 2 0 16,-1 0 0-16,7 0 0 16,-5 0 0-16,4 0 1 15,3 0-1-15,-5 2 1 16,3-2 1-16,4 0 1 16,-4-2-1-16,2 1 2 15,-3-2 0-15,1 2 1 0,4-4-2 16,0 4 2-16,0-1-1 15,0-2 1-15,0 2 0 16,0 0 0-16,0-3 1 16,0 4-1-16,0-3 0 15,0 2-3-15,0-2 4 16,0 2 0-16,0-2 0 16,0 2 1-16,0 0-1 15,0 0-4-15,0 0 3 16,4 0-1-16,5 0 0 15,-5-2-2-15,5 0 1 16,-5-2 0-16,8 0 2 16,-6-2 1-16,3 2-3 15,5-2 0-15,-3 2-1 16,-3 0-2-16,6-2 1 0,-1 0-1 16,3 2 1-16,-1-2-1 15,4 0 1-15,-4-1 1 16,3-1-2-16,-3-1 0 15,3-3 0-15,2 2 0 16,-2-2 0-16,2 0-2 16,2 0 1-16,2 0 0 15,-4 0 1-15,4 0 0 16,-4 0 0-16,5-2 0 16,-8-4 0-16,6 2 0 0,-5-4 0 15,-1 0-2-15,-1 0 2 16,-3 0-3-1,0 0 3-15,1-2 0 0,-3 0 0 16,-7 4 1 0,8-4 1-16,-6 2-1 0,3 0 1 15,0 0 2-15,-4 0-4 16,6-2-4-16,-7 0 3 16,0-2 0-16,3 2-2 15,-5 0 1-15,1-2 1 16,4 0-4-16,-5 0 0 15,0 0-7-15,0 0-1 16,-2 0 6-16,2 2-1 16,-2 0-3-16,0-1 5 0,0 2-2 15,0 0-1-15,0 2 5 16,0-1-3-16,0-2-2 16,0-1 3-16,0 3 0 15,0-2-2-15,0 0-2 16,-2 2 0-16,0-2 5 15,0 5 3-15,0-2 0 16,-3-1-3-16,0 2-1 16,3 0-2-16,-5-2 2 15,3 0-8-15,2 0-1 16,-7 2 2-16,5-2-1 16,-1 2-14-16,-4 0 1 15,7 0 5-15,-7 2 16 0,5-2 4 16,0 0 1-16,-4 0 1 15,4 2 1-15,-3-2-1 16,3 4 0-16,0-2 0 16,-3 2 0-16,2 0-1 15,1-2-3-15,-3 2 0 16,5 0 4-16,-7 0 0 16,2-2-1-16,-2 2 1 15,5-2-1-15,-7 0 1 16,5 2 1-16,-4-2-1 15,4 2 0-15,-3 0 0 16,3 2-1-16,-4-2 1 16,6 2 1-16,-5 0-1 15,0 0 1-15,2 0 0 16,3 0 1-16,-5 0 0 0,-2 0-1 16,4 0 1-1,-4 0 6-15,7 0 1 0,-5 0-2 16,-3 0 3-16,8 0 6 15,-5 4-1-15,6-2-3 16,-1-2-6-16,-4 0-3 16,6 0 1-16,0 0-2 15,2 0-2-15,0 0-10 16,0 0-32-16,0 0-44 0</inkml:trace>
</inkml:ink>
</file>

<file path=ppt/ink/ink16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655"/>
    </inkml:context>
    <inkml:brush xml:id="br0">
      <inkml:brushProperty name="width" value="0.1" units="cm"/>
      <inkml:brushProperty name="height" value="0.1" units="cm"/>
      <inkml:brushProperty name="fitToCurve" value="1"/>
    </inkml:brush>
  </inkml:definitions>
  <inkml:trace contextRef="#ctx0" brushRef="#br0">-5 3 8 0,'0'0'40'0,"0"0"-17"15,0 0-8-15,0 0-2 16,0 0-1-1,0 0 0-15,0 0-3 0,0 0 0 16,0 0 5-16,0 0-2 16,0-2-8-16,0 2 5 15,0 0 5-15,0 0-5 16,0 0-1-16,0 0 4 16,0 0 0-16,0 0-2 15,0 0 1-15,0 0 3 16,0 0 0-16,0 0 0 15,0 0-2-15,0 0-2 16,0 0 0-16,0 0 1 16,0 0-3-16,0 0 1 15,0 0-4-15,0 0-2 16,0 0 4-16,7 0 4 0,-5 0-6 16,8 0-1-16,-6 0-4 15,7 0 0-15,-7 0 3 16,5 0 0-16,-4 0 3 15,4 0 5-15,-5 0-2 16,0 0-5-16,5 0-4 16,-6 0 1-16,6 0 3 15,-5 0 1-15,-4 0-2 16,4 0-1-16,-2 0 1 0,5 0-1 16,-4 0-2-1,-1 0 0-15,5 0 2 0,-3 0-2 16,-4 0 1-1,9 0-1-15,-5 0 1 0,-2 0 1 16,3 2-2-16,2-2 1 16,-3 2 0-16,3 0 2 15,-5 0 0-15,0 0-1 16,2 2 0-16,-1-2 1 16,4 0-2-16,-5 0 0 15,0 0-1-15,5 0-1 16,-3 0 1-16,-2 2 0 15,2-2-1-15,2 0 1 16,-2 2 0-16,-2-2 0 16,0 0 0-16,3 0-1 0,-3 2 1 15,0-2 0-15,0 0 0 16,0 2-1-16,3-2 1 16,0 0 0-16,-3 2 0 15,-2-2 0-15,4 0-1 16,1 0 1-16,-1 2 0 15,-2 0 1-15,0-2-1 16,6 2-1-16,-6 0 1 16,0-2 0-16,0 2 0 15,0-2 1-15,5 0-1 16,-5 2 0-16,0-2 0 16,5 1 0-16,-2 1-1 15,-5-2 1-15,2 2 0 0,0 1 0 16,0-4 0-16,3 3-1 15,-3 0-1-15,0 0 0 16,-2 1 2-16,2-2-5 16,0 1 0-16,3-2 2 15,-3 3 2-15,0-4 1 16,1 2-1-16,-1 1 1 16,3-1-1-16,-3 1 1 15,0 3-1-15,-2-3-2 16,2 3 0-16,0 0-5 15,-2-2-9-15,2 4-6 16,-2-8-20-16,0 2-38 16,0-2-70-16</inkml:trace>
</inkml:ink>
</file>

<file path=ppt/ink/ink16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656"/>
    </inkml:context>
    <inkml:brush xml:id="br0">
      <inkml:brushProperty name="width" value="0.1" units="cm"/>
      <inkml:brushProperty name="height" value="0.1" units="cm"/>
      <inkml:brushProperty name="fitToCurve" value="1"/>
    </inkml:brush>
  </inkml:definitions>
  <inkml:trace contextRef="#ctx0" brushRef="#br0">-1-2 45 0,'0'1'42'0,"0"-1"-22"15,0 0-1-15,0 0-10 16,0 0 0-16,0 0-2 15,0 0-5-15,0 0 1 16,0 0 9-16,0 0 1 16,0 0-1-16,0 0 2 15,0 0-1-15,0 0-5 16,0 0-4-16,0 0 6 0,0 0-1 16,0 0 0-1,0 0 2-15,0 0-1 0,0 0-3 16,0 3 3-1,0-3-7-15,0 0-1 0,2 0 0 16,1 0-3-16,-3 0 1 16,1 0-3-16,-1 0 1 15,3 0 0-15,-3 0-5 16,0 0 1-16,0 0 3 16,0 0 1-16,0 0 1 15,0 0-7-15,0 0-2 16,0 0 6-16,0 0 4 15,0 0 1-15,0 0 3 16,0 0 5-16,0 0-4 16,0 0 2-16,-3 0-4 0,3 0 0 15,0 0-1-15,-1 0 0 16,1 0-2-16,0 0-1 16,0 0 1-16,0 0 4 15,0 0 0-15,0 0 4 16,0 0 0-16,0 0-4 15,0 0-4-15,0 0-13 16,0 0-7-16,0-3-11 16,0 3-28-16,0 0-44 15</inkml:trace>
</inkml:ink>
</file>

<file path=ppt/ink/ink17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657"/>
    </inkml:context>
    <inkml:brush xml:id="br0">
      <inkml:brushProperty name="width" value="0.1" units="cm"/>
      <inkml:brushProperty name="height" value="0.1" units="cm"/>
      <inkml:brushProperty name="fitToCurve" value="1"/>
    </inkml:brush>
  </inkml:definitions>
  <inkml:trace contextRef="#ctx0" brushRef="#br0">19-1 3 0,'0'1'30'15,"0"2"-22"-15,-2-3 3 16,0 0 0-16,2 0 1 15,-5 0-1-15,1 0-6 16,1 0 1-16,3 0 7 16,-2 0 1-16,0 0-9 15,2 0 2-15,0 0 2 16,0 0 5-16,0 0 4 16,0 0 1-16,0 0 1 0,0 3-1 15,0 1 1-15,0-1-13 16,0 3 2-16,0-2-4 15,4-2-3-15,-1 0-2 16,-1-1-2-16,5-1-6 16,-3 0 4-16,-4 0 0 15,2 0-8-15,-2 0-7 16,0 0-5-16,0 0-7 16,0 0-11-16,0 0 26 15,0 0 12-15,0 0 4 16,0 0 4-16,0 0-3 0,0 0 4 15,0 0 5 1,0 0-4-16,0 0-4 16,0 0 9-16,0 0 6 15,0 0-8-15,0 0-5 0,0 0 3 16,0 0-2-16,0 0-3 16,0 0 1-16,0 0-1 15,0 0-2-15,0-1-19 16,0-3-30-16,0 2-76 15</inkml:trace>
</inkml:ink>
</file>

<file path=ppt/ink/ink17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658"/>
    </inkml:context>
    <inkml:brush xml:id="br0">
      <inkml:brushProperty name="width" value="0.1" units="cm"/>
      <inkml:brushProperty name="height" value="0.1" units="cm"/>
      <inkml:brushProperty name="fitToCurve" value="1"/>
    </inkml:brush>
  </inkml:definitions>
  <inkml:trace contextRef="#ctx0" brushRef="#br0">10 12 19 0,'2'0'28'16,"-2"0"-9"-16,0 0-2 0,0-3-1 15,0 3-9-15,0 0-7 16,0 0 0-16,0 0 6 16,0-1 1-16,0 1 0 15,0 0-4-15,0 0 8 16,0 0 0-16,0 0-9 15,0-3-1-15,0 3 6 16,0-1-3-16,3-2-3 16,-3 2 0-16,0 1 8 15,0 0-6-15,0 0-1 16,0 0 0-16,0 0 5 16,0 0 3-16,0 0 1 15,0 0-2-15,0 0-2 0,0 0-6 16,0 0-1-1,0 0 3-15,0 0-2 16,0 0 1-16,0 0 0 0,0 0-1 16,0 0 0-16,0 0 3 15,0 1 1-15,0 6 2 16,0 3-3-16,0 0 2 16,0 3-6-16,0 4 4 15,0 1-2-15,0-1 0 16,0 3 2-16,0-2 5 15,0 3-3-15,0 1 5 16,0 0-4-16,0 0-2 16,0 0-1-16,0-2 2 15,0-2-3-15,0 0-2 16,0-6 1-16,0 1-2 0,0-4 0 16,0 1 2-16,0 0-1 15,0 1 1-15,0-1 1 16,0-1-3-16,0 1 1 15,0 3 0-15,0-3 0 16,0 1 0-16,5 0 0 16,-4-1 0-16,-1 2 2 15,3 0 0-15,-3 0 1 16,0-2-2-16,0-2 1 16,0 2-1-16,0-2 0 0,0-4 0 15,0 0 2 1,0 0-2-16,0-2 1 0,0-2-1 15,0 0-1-15,0 0 0 16,0 0 0-16,0 0 0 16,0 0 0-16,2 0 2 15,-2 0-1-15,2 0-2 16,-2 0-10-16,2 0 0 16,-2-4-8-16,6-6-5 15,0 0-23-15,-6 4-15 16,0 0-29-16,2 2-38 15</inkml:trace>
</inkml:ink>
</file>

<file path=ppt/ink/ink17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659"/>
    </inkml:context>
    <inkml:brush xml:id="br0">
      <inkml:brushProperty name="width" value="0.1" units="cm"/>
      <inkml:brushProperty name="height" value="0.1" units="cm"/>
      <inkml:brushProperty name="fitToCurve" value="1"/>
    </inkml:brush>
  </inkml:definitions>
  <inkml:trace contextRef="#ctx0" brushRef="#br0">206-1 23 0,'0'0'26'0,"0"0"-4"15,0 0-6-15,-2 0-4 16,2 0-1-16,0 0 2 16,0 0 7-16,0 0 4 15,0 0-2-15,0 0-1 0,0 0-8 16,0 0 0 0,-3 0 0-16,-4 0-2 0,3 12 4 15,-2 0 7-15,-3 4-6 16,-3 2-10-16,6 2 5 15,-5 4-1-15,-3 2-1 16,1 1 1-16,-1 0-4 16,4 0 5-16,2-2-2 15,-6 1-2-15,3-1 0 16,0-2 1-16,4-1 4 16,-2-2-8-16,3-2-2 15,-3-2 2-15,6 0 6 16,-1-2-5-16,-1-2-3 15,1-4-2-15,4 0 0 0,0-2 3 16,-2-2-3 0,2-2 0-16,-2 0 1 0,2-2-1 15,0 2 1-15,0-2 0 16,0 0-1-16,0 0 1 16,0 0 1-16,0 0-1 15,0 0-1-15,0 0-5 16,0 0-4-16,0 0-9 15,0 0-1-15,0-2-16 0,0-10-2 16,4 6-22 0,9 0-40-16</inkml:trace>
</inkml:ink>
</file>

<file path=ppt/ink/ink17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660"/>
    </inkml:context>
    <inkml:brush xml:id="br0">
      <inkml:brushProperty name="width" value="0.1" units="cm"/>
      <inkml:brushProperty name="height" value="0.1" units="cm"/>
      <inkml:brushProperty name="fitToCurve" value="1"/>
    </inkml:brush>
  </inkml:definitions>
  <inkml:trace contextRef="#ctx0" brushRef="#br0">-1 0 25 0,'0'0'48'0,"0"0"-16"0,0 0-12 16,0 0-9-1,0 0 2-15,0 0 8 0,0 0 4 16,0 0-2-16,0 0 0 16,0 0-6-1,0 0 0-15,0 0 0 0,0 0-6 16,0 0-4-16,0 0 0 16,0 6 4-16,0 6 1 15,0 4-3-15,11 2-3 16,3 0 4-16,-1 6-4 15,3 0 2-15,1 5 4 16,3 0 2-16,0-3-13 16,-3-1 5-16,-1-3-4 15,-1-2-2-15,-3-6 1 0,-6-4-1 16,3-2 0-16,-7-2 1 16,0-4-1-1,-2-2 2-15,0 0-2 0,0 0 0 16,0 0 0-16,0 0 0 15,0 0 3-15,0 0-1 16,0 0 2-16,0 0 0 16,0 0 4-16,0 0-5 15,0 0-2-15,0 0-1 16,0 0 0-16,0 0-1 16,0 0-7-16,0 0-13 15,0-10-8-15,0 4-32 16,0-2-26-16,-4 0-21 15</inkml:trace>
</inkml:ink>
</file>

<file path=ppt/ink/ink17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661"/>
    </inkml:context>
    <inkml:brush xml:id="br0">
      <inkml:brushProperty name="width" value="0.1" units="cm"/>
      <inkml:brushProperty name="height" value="0.1" units="cm"/>
      <inkml:brushProperty name="fitToCurve" value="1"/>
    </inkml:brush>
  </inkml:definitions>
  <inkml:trace contextRef="#ctx0" brushRef="#br0">355 140 58 0,'0'4'39'0,"0"-4"-13"0,0 0-3 15,0 0-3 1,0 0 1-16,0 0-3 0,0 0-13 15,0 0 8-15,0 0 6 16,0 0-2 0,-6 0 7-16,-7 0 2 0,-5 0-17 15,-1 0 9-15,-6-3 7 16,-4-7-1-16,0 0-1 16,-2-2-2-16,2-4-4 15,0 2-5-15,2 1-7 16,2-1-1-16,8 0-3 15,-1 4 0-15,5 2-1 16,2 0 0-16,6 2 2 16,-2 4 0-16,5 2-1 15,0-2 1-15,0 2-2 0,2 0 1 16,0 0 1 0,0 0 1-16,0 0 1 0,0 0 5 15,0 0-1-15,0 0 0 16,0 0 0-16,0 0 2 15,0 0-1-15,0 0-3 16,0 0-1-16,0 0-2 16,0 0 0-16,0 0-1 15,0 0-1-15,0 0-1 16,0 0-12-16,0 0-6 16,2-2-20-16,2 2-19 15,8-2-27-15,-3 2-33 16</inkml:trace>
</inkml:ink>
</file>

<file path=ppt/ink/ink17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662"/>
    </inkml:context>
    <inkml:brush xml:id="br0">
      <inkml:brushProperty name="width" value="0.1" units="cm"/>
      <inkml:brushProperty name="height" value="0.1" units="cm"/>
      <inkml:brushProperty name="fitToCurve" value="1"/>
    </inkml:brush>
  </inkml:definitions>
  <inkml:trace contextRef="#ctx0" brushRef="#br0">-6 70 56 0,'0'0'46'0,"0"2"-26"16,0 1 7-16,0-3-4 16,0 0-4-16,0 0 1 15,0 0 6-15,0 0-1 16,0 0-1-16,0 0-1 16,0 0-1-16,0 0-5 15,0 0-2-15,0 0-3 0,0 0 0 16,0 0-5-1,0 0-2-15,0 0 2 16,0 0-1-16,0 0 2 0,0 0 1 16,0 0-1-16,0 0-1 15,0 0 2-15,7 0 0 16,6 0-1-16,7 0 1 16,7 0 1-16,3-7-10 15,-1 0 2-15,5-4-4 16,-5 1-17-16,-4 4 19 15,0 0 3-15,-10 0-3 16,-4 2-1-16,-5 2-3 16,4 0-4-16,-8 0 5 15,0 0 1-15,5 2-1 16,-7-2 3-16,2 2 1 0,-2 0 1 16,0 0 0-16,0 0 1 15,0 0 1-15,0 0-3 16,0 0-1-16,0 0-1 15,0 0 0-15,0 0 0 16,0 0-1-16,0 0-3 16,0 0-8-16,0-2-2 15,0 0-14-15,0 0-33 16,0 0-20-16,0 2-49 0</inkml:trace>
</inkml:ink>
</file>

<file path=ppt/ink/ink17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663"/>
    </inkml:context>
    <inkml:brush xml:id="br0">
      <inkml:brushProperty name="width" value="0.1" units="cm"/>
      <inkml:brushProperty name="height" value="0.1" units="cm"/>
      <inkml:brushProperty name="fitToCurve" value="1"/>
    </inkml:brush>
  </inkml:definitions>
  <inkml:trace contextRef="#ctx0" brushRef="#br0">249 18 19 0,'0'0'31'0,"0"-2"-22"0,0 0 4 16,-2 0 0-16,2 0 2 15,-2 0-5-15,2 0-1 16,0 0 5-16,0 2 3 15,0-2-2-15,0 2-3 16,0-2 1-16,0 2-2 16,0 0-3-16,0 0-2 15,0 0 1-15,0 0 0 16,0 0-1-16,0 0-3 16,0 0 0-16,0 0-2 15,0 0-1-15,0 0 0 16,0 0-1-16,0 0 1 15,0 0 0-15,0 0 0 16,0 0 0-16,0 0 0 0,0 0 0 16,0 0 0-16,-2 0-1 15,2 0 1-15,-2 0 0 16,2 0 0-16,-7 0-3 16,5 2 1-16,-1 2 2 15,-6 4 0-15,5 0 2 16,-7 0 1-16,7-1-1 15,-6 2-1-15,4-1 0 16,-1-2 0-16,3 0 0 16,0-2-1-16,-3 0 0 15,4-2 0-15,1-2 0 16,2 2 0-16,0-2 0 16,0 0 0-16,0 0 0 0,-2 0 0 15,0 0 0 1,-3 0 0-16,1 0 0 0,2 2 0 15,0 0 0-15,-5-2 0 16,5 2 1-16,-2-2-1 16,-6 0 0-16,6 0 0 15,-5 0 0-15,5 0 1 16,-8 0 2-16,8 0 2 16,-5 0-2-16,7 0-1 0,-7 0 1 15,5-2-3 1,2-2 1-16,-8 0 1 0,6 0-2 15,2 0 1-15,-5 0 0 16,3 0 0-16,4 2 0 16,-2 0 0-16,0 1-1 15,2 1 0 1,0 0 0-16,-5 0 0 0,5 0 0 16,-3 0 0-16,3-3 0 15,-2 3-1-15,0-4 1 16,0 3 0-16,-5-4 1 15,5 2-1-15,0 2 0 16,2-3 0-16,-2 2 1 16,2 2 0-16,0-2 0 15,0-2-1-15,-2 4 1 16,2-2 2-16,0 2 1 0,0 0-1 16,0 0-1-16,0 0-1 15,0 0 2-15,0 0-2 16,0 0 3-16,0 0-4 15,0 0 0-15,0 0-11 16,0-3-20-16,0 2-35 16,0 1-78-16</inkml:trace>
</inkml:ink>
</file>

<file path=ppt/ink/ink17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645"/>
    </inkml:context>
    <inkml:brush xml:id="br0">
      <inkml:brushProperty name="width" value="0.1" units="cm"/>
      <inkml:brushProperty name="height" value="0.1" units="cm"/>
      <inkml:brushProperty name="fitToCurve" value="1"/>
    </inkml:brush>
  </inkml:definitions>
  <inkml:trace contextRef="#ctx0" brushRef="#br0">445 120 56 0,'0'-7'21'0,"0"0"-11"16,0 4-4-16,-3-9 3 15,-6 7 1-15,2-5-2 16,-3 2 4-16,-2 7 5 16,1-6-5-16,-1 3-1 15,-2 4 4-15,-5 0-2 16,0 0-2-16,-3 0 2 0,-4 0 0 16,0 0 1-16,0 4-1 15,0 15-7-15,0-2 0 16,0 7 4-16,4-4 1 15,3 0 1-15,0-1 2 16,-1 2-6-16,7-1-3 16,-3-3 3-16,6-2-2 15,-2-1-1-15,5 0 0 16,3-5-2-16,-4 1 0 16,8 4 2-16,0-4 0 15,0 7 4-15,0 0-2 16,0-1-1-16,0 5 1 15,0 2-3-15,0 0-1 0,12-6 1 16,-2 3-1-16,6-3-2 16,-6-7 1-16,6-1 0 15,-1 2-2-15,-1-4-1 16,2 0 1-16,-6-2-1 16,6 1 1-16,-1-6 0 15,-1 0 0-15,5 0-1 16,0 0 0-16,3 0-11 15,4-5 6-15,0-8 6 16,4-5 0-16,-4 12 0 16,-4-4-1-16,4 0-1 15,-7 5 1-15,0-4 1 0,-5 3-4 16,2-1 1 0,-1 1 3-16,-4 4 1 0,4-7-1 15,-4 2-2-15,2 1 1 16,-3-4-4-16,2 0-2 15,-5-3-4-15,-3-1 5 16,-1 1 2-16,1-7 4 16,-4 6-1-16,0-9 0 15,0-1 0-15,0 1-2 16,0-4-1-16,0 4-1 16,0 0 0-16,-4 4 2 15,-3-2-4-15,-8 1 4 16,11 0 1-16,-6 3 1 15,0 0-4-15,3 5 1 0,-3-2-1 16,-2 3 0-16,5 0 2 16,-5 3-2-16,5-3-1 15,-9 5-5-15,6-1-15 16,6 7-23-16,-8 0-39 16</inkml:trace>
  <inkml:trace contextRef="#ctx0" brushRef="#br0" timeOffset="1">834 143 29 0,'0'0'47'16,"0"0"-31"-16,0 0-1 16,0 0-4-16,0 10-1 15,0 14 10-15,-7 9 7 16,4-4 2-16,-6 5-4 15,9-1 1-15,0 4-7 16,0-7-1-16,0 0 6 16,0 0-6-16,0-3-7 15,0-3 1-15,0-1-6 16,0-3-4-16,15-4-1 16,-4-5-1-16,1-4 0 15,-2 0-1-15,6-7-4 0,0 0 1 16,1 0-4-16,-2 0 1 15,4-2 5 1,4-20-5-16,-9 2-25 0,8 0 30 16,-6-2 4-16,3 0-2 15,-5 2 3-15,-2 4-3 16,-5-5 0-16,0 1 0 16,5 7-1-16,-9 0-3 15,1 2 3-15,-1 1 1 16,-3 7 0-16,0-1-2 15,0 4 0-15,0-3 2 16,0 3-1-16,0 0-4 16,0-3-6-16,0 0-1 15,0 0-2-15,0-1 8 16,0-3 5-16,0 4 0 0,0 3 1 16,0 0 2-1,0 0 3-15,0 0 3 0,0 0-4 16,0 0-1-16,0 0 1 15,0 7-3-15,9 6 1 16,-6 4 2-16,1 0-1 16,3 6-2-16,-4 0 2 15,6 1 3-15,-2-4 5 16,0 0 0-16,1-5-8 16,-1-3-1-16,0-2-1 15,2-2 0-15,-2-7 0 16,0-1 0-16,-4 0-1 15,13 7-2-15,-9-7-3 16,8 0 2-16,-4 0-3 0,8 0-5 16,-4 0-10-16,-1 0 21 15,9-7 0-15,-4-2-2 16,0 2-6-16,-9 0 5 16,9 4 1-16,-3-2-3 15,-6 0 5-15,-7-2-3 16,10 4-3-16,-7-4-5 15,-2-1-1-15,-4-8 3 16,0 0 2-16,0-4-5 16,0-4 4-16,0-2-8 15,0-4-5-15,0 13-7 0,0-3-18 16,-4 3-17-16</inkml:trace>
  <inkml:trace contextRef="#ctx0" brushRef="#br0" timeOffset="2">1607 250 24 0,'12'33'83'0,"-2"4"-48"16,-1-7-7-16,-2 3-4 15,0-3-12-15,-7-7-1 16,3-5-1-16,-3-5-3 16,0-10-4-16,0 0 1 15,0-3-2-15,0 0 4 0,0 0 5 16,0 0-7-16,0 0-3 16,0 0-1-16,0 0 3 15,0 0-3-15,0 0 0 16,0 0 0-16,0 0 0 15,0-13 1-15,0-4-1 16,9-2-1-16,1-8-3 16,-3-4 2-16,5 1-4 15,-1 0-2-15,4 0 5 16,-8 4 1-16,9 3 0 16,-6 3 2-16,-1-1 1 15,1 12-1-15,-6-5 3 16,8 7-1-16,-9 1-2 15,4 2 0-15,-3 4 2 0,1 0-2 16,2 0-8-16,-4 0 8 16,1 0 2-16,-1 0 0 15,6 0 0-15,-2 0 2 16,0 0 1-16,1 0-4 16,-1 0-1-16,0 0-4 15,5 0 0-15,-5 0 1 16,0 0 3-16,5 0 1 15,-1 4 0-15,-8 6 2 16,6 7 2-16,-2 3-1 16,-4 3-3-16,1 7 2 15,4 3 2-15,-8 7 2 16,0-3 6-16,4 3-3 0,-4 0 5 16,0 2 1-1,0-11-7-15,0 0-3 0,3-1-3 16,1-7-1-16,-1-1 1 15,0-8-1-15,6-6-1 16,-5-3 0-16,-1-5-1 16,1 0-12-16,-1 0-20 15,-3 0-17-15,9-5-1 16,-2-9-86-16</inkml:trace>
  <inkml:trace contextRef="#ctx0" brushRef="#br0" timeOffset="3">2160 252 48 0,'9'7'39'0,"-9"0"-17"15,3-4-1-15,4 1-11 0,-4-1-6 16,-3 4 6-16,12-3 14 15,-5-2-9-15,0-2-3 16,2 3-3-16,1-3 0 16,2 0 0-16,-1 0 2 15,4 0-11-15,-1 0 10 16,5 0-10-16,4-9 5 16,-1-1-5-16,1-4 0 15,-1 1 0-15,1 1-3 16,3 1 3-16,-7-2 2 15,-5 0-1-15,5 2-1 16,-12-1-2-16,1 1-1 16,-1-2-3-16,-7-4 3 15,0 4 1-15,0-4-9 16,0 0-1-16,0-1 2 0,0 3 5 16,-7-1-5-1,-8 9 3-15,-4 0 0 0,5-2 2 16,-5 9-2-16,3 0 6 15,-6 0 1-15,8 0 1 16,-5 0 0-16,0 5 2 16,0 13 7-16,1 5 11 15,-1-4-4-15,4 5-5 16,-4-7-4-16,8 9-6 16,-4-2-1-16,4 3 1 15,-1-4-1-15,2 3 1 16,-6 1 0-16,9-4 2 0,-8-2-3 15,8-2-1 1,0-5 0-16,-2 6 0 0,2-10 0 16,1 0 1-16,6-3-1 15,0-1 1-15,0-3 1 16,0 1 1-16,0-1 6 16,0 4 4-16,0 0-5 15,3-1-3-15,13 4-5 16,-3 4 3-16,6-4-1 15,0 0-1-15,4 0 1 16,3 0-1-16,0 0 3 16,0-4-1-16,3 8 2 15,-3-3 3-15,9 0-6 16,-13-6 4-16,1 2-4 16,-6-2 0-16,-1-5 0 0,-9 0-1 15,1 0-1 1,-1 0-17-16,-3 0 0 0,3-16-1 15,1-3-25-15,-4 8-11 16,-4 3 6-16,3-3-20 16</inkml:trace>
  <inkml:trace contextRef="#ctx0" brushRef="#br0" timeOffset="4">2664 177 11 0,'9'0'74'0,"-5"0"-41"16,3 0 1-16,-4 0-4 15,-3 9-17-15,12 21 5 16,-5-3 9-16,5 10 5 15,-5-4 3-15,3 0-11 16,3-3-4-16,-3 4-7 16,-1-8-6-16,-6-5-3 15,4-5-1-15,-4-5-1 16,-3-8 2-16,0-3-3 16,0 0 0-16,0 0 0 0,0 0 0 15,0 0-1 1,0 0-3-16,0 0-3 0,0 0-8 15,0 0 12-15,0-17-5 16,0-6 5-16,0-4 2 16,0-6 2-16,0-4 2 15,0 0-1-15,0-3-1 16,4 4 1-16,11 3-1 16,-8 3 2-16,12 6-3 15,-12 0 1-15,9 7-2 16,-9 4-1-16,8 0 0 15,-8 6 0-15,9-1-3 16,-9 7-3-16,5-5 2 16,-2 6 1-16,2 0 4 15,-1 0 3-15,-4 0 6 0,5 0-1 16,-2 0-6 0,-1 0 15-16,-6 0-9 15,4 0-8-15,0 0 0 0,2 0-2 16,-2 0 4-16,0 0-4 15,1 0 2-15,-1 0-7 16,-3 0-3-16,-1 0-9 16,13 0-14-16,-6 0-7 15,-10 0-2-15,12 0-67 16,-5 0-1-16</inkml:trace>
  <inkml:trace contextRef="#ctx0" brushRef="#br0" timeOffset="5">3782-150 38 0,'15'-10'49'15,"-4"3"-18"-15,-11 4-7 16,0 0-18-16,0 3 2 16,0 0 4-16,0 0 10 15,-19 0 6-15,-7 0-9 16,-7 0 5-16,-5 0-6 16,-7 0-6-16,5 10 1 15,-10 8 2-15,2 1-11 16,3 0 3-16,0 10-6 15,0-5 0-15,12-1 0 16,2 1-1-16,8-10 1 16,10 9 0-16,-3-11-1 15,9 2 1-15,4-9-1 0,-6 2 0 16,9 1-1 0,0-5-1-16,0 1 0 0,0-1 1 15,0 2-2-15,0 0-1 16,9 2 1-16,5-1-10 15,8-2 8-15,1-1 0 16,2 1-1-16,1-4 0 16,6 6-6-16,-15-6 0 15,14 2 7-15,-5 3 5 16,-12 2-1-16,8 3 1 16,-3 0 2-16,0 0-2 15,-8 6-1-15,4 2 1 0,-4-2 2 16,2 3 0-16,-6 1 2 15,-4 1-1-15,-3-2-1 16,0-1 4-16,0-2 5 16,0 1 1-16,0-1-11 15,0 1 0-15,-10-3-1 16,-7-1 3-16,-5-3-2 16,11-6-1-16,-11-1 0 15,3-3-2-15,-7 0 2 16,3 0 3-16,-3 0 1 15,1 0-3-15,2-3 3 16,4-4-1-16,9 0-1 16,-3 0-2-16,7 7 0 15,6 0 1-15,0 0 0 16,0 0 1-16,0 0 2 0,0 0 1 16,0 0 3-1,0 0 0-15,0 0 0 0,0 0-1 16,0 0-1-16,0 0 0 15,0 0 1-15,0 0-1 16,0 0-6-16,0 0-8 16,15 0-16-16,11 0-13 15,-12 0-46-15,2 0-28 16</inkml:trace>
  <inkml:trace contextRef="#ctx0" brushRef="#br0" timeOffset="6">4098 91 61 0,'0'-1'36'0,"0"-6"-27"16,0 7 13-16,0-4-14 16,0 4-5-16,0 0 4 15,-3-3 6-15,3 3-3 0,-4 0-9 16,1 0 5-16,3 0 8 15,-3 0-6-15,3 0-5 16,0 0-1-16,0 0 6 16,0 0 1-16,0 0-3 15,0 0 10-15,0 0 3 16,0 0 2-16,0 0-16 16,0 0-3-16,0 0 0 15,0 0-1-15,0 0 2 16,0 0-3-16,0 0 0 15,0 0-2-15,0 0-13 16,0-8 8-16,-9 0 1 16,-1 1 6-16,-3-2 4 15,10 7-1-15,-4-3-2 16,4 5-1-16,3 0-5 0,-9 0-19 16,9 0-17-1,0 0-36-15,0 0 2 0</inkml:trace>
  <inkml:trace contextRef="#ctx0" brushRef="#br0" timeOffset="7">4053 490 122 0,'0'4'62'0,"0"-4"-35"16,0 0 2-16,0 0-18 15,0 0-9-15,0 0-2 16,0 0 0-16,0-4 5 15,0-4-3-15,0-4 2 16,0 2-4-16,0 4 0 16,0 4 0-16,0 2 0 15,0 0-2-15,0 0 0 0,0 0 2 16,0 0 4-16,0 0 9 16,0 0 7-16,0 0-2 15,0 0-3-15,0 0-1 16,0 0 0-16,0 0-8 15,0 0-4-15,0 0-2 16,0-12-3-16,0-1-21 16,0-4 6-16,9 1-11 15,-9-2-20-15,0 5-1 16,0 0-33-16,0 6-15 16</inkml:trace>
</inkml:ink>
</file>

<file path=ppt/ink/ink17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653"/>
    </inkml:context>
    <inkml:brush xml:id="br0">
      <inkml:brushProperty name="width" value="0.1" units="cm"/>
      <inkml:brushProperty name="height" value="0.1" units="cm"/>
      <inkml:brushProperty name="fitToCurve" value="1"/>
    </inkml:brush>
  </inkml:definitions>
  <inkml:trace contextRef="#ctx0" brushRef="#br0">4026 0 12 0,'0'0'31'0,"0"0"-1"15,0 0-11-15,0 0 4 16,0 0 4-16,0 0 2 15,0 0-2-15,0 0-1 16,0 0 3-16,0 0-4 16,0 0-5-16,0 0-1 15,0 0-1-15,0 0 0 16,0 0-3-16,0 0 1 16,0 0 2-16,0 0-5 0,0 0-1 15,0 0 0-15,0 0-3 16,0 0-2-16,0 0-4 15,0 0-1-15,0 0 0 16,0 0 1-16,0 0 1 16,0 0-1-16,0 0-2 15,0 0-1-15,-3 0 3 16,-16 0-3-16,-4 3 0 16,-3 1 6-16,-12-1 3 15,9 3-3-15,-13 4 1 16,6-3-1-16,-2 3 0 15,-7 0-2-15,9 0-2 16,-2 0 1-16,1 1-3 16,3-2 1-16,4 1 1 0,0 1-2 15,4-4 0-15,3-2 1 16,1 2 0-16,-1-3-1 16,-3 3 0-16,4-2 2 15,-1 0-2-15,-3 2 1 16,0-1-1-16,-8 1 2 15,8-2-2-15,-10 0 1 16,1-2-1-16,-14 1 3 16,13 3-2-16,-5-5-1 15,-8-2 1-15,8 4-1 0,-4 1 0 16,-4-5 1 0,13 2-1-16,-9-2 0 0,3 0 1 15,-3 0 1-15,-3 6-2 16,8-6 1-16,-8 0-1 15,-7 0 0-15,15 0 0 16,-8 4 0-16,3-4 0 16,0 0 0-16,-4 3 0 15,1-3 0-15,-4 4 0 16,-5-1 0-16,-2-3 0 16,-5 4 0-16,2 0 0 15,-2-4 1-15,-4 1-1 16,1-1 0-16,8 0 0 15,-5 0 0-15,-4 0 0 16,5 0 0-16,2 0 0 0,2 0-1 16,2 0 2-16,2 0-1 15,6 0 0-15,1 0 0 16,3 0 0-16,0 0 0 16,5 0 0-16,-1 0 0 15,-1 0 0-15,1 0 0 16,-8 0 0-16,9-1 0 15,-8 1 1-15,3-4-1 16,-4 4 0-16,4 0 0 16,0 0 0-16,-6-4 0 15,-2 4 0-15,4 0-1 16,-8 0 1-16,5 0 0 0,4 0 0 16,3 0 0-16,0 0 0 15,8 0 0-15,-1 0 0 16,5 0 1-16,7 0 1 15,4 0-1-15,3 0 3 16,12 0-2-16,4 0-2 16,3 0 1-16,0 0 2 15,0 0-2-15,0 0 0 16,0 0 1-16,0 0-2 16,0 0-3-16,0 0-25 15,0 4-39-15,6 0-76 16,5-4-134-16</inkml:trace>
</inkml:ink>
</file>

<file path=ppt/ink/ink17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54"/>
    </inkml:context>
    <inkml:brush xml:id="br0">
      <inkml:brushProperty name="width" value="0.1" units="cm"/>
      <inkml:brushProperty name="height" value="0.1" units="cm"/>
      <inkml:brushProperty name="fitToCurve" value="1"/>
    </inkml:brush>
  </inkml:definitions>
  <inkml:trace contextRef="#ctx0" brushRef="#br0">388 30 50 0,'2'0'41'0,"0"0"-16"16,0 0 2-16,-2 0 0 16,5 0-2-16,-5 0-6 15,0 0-5-15,0 0 11 16,0 0 7-16,0 0-3 0,0 0-3 16,0 0-2-1,0 0-6-15,0 0-7 0,0 0-5 16,0 0-3-16,0 0-2 15,0 0-1-15,0 0 0 16,0 0-7-16,0 0 2 16,0 0 0-16,-9-4 0 15,3 2-1-15,-6-2 4 16,1-2 2-16,-4 4 0 16,1-2 0-16,0 2 0 15,0 0-1-15,1 0-1 16,0 2-2-16,-1 0 1 15,1 0 0-15,5 0 2 16,-4 0 0-16,-1 0 1 16,2 0-1-16,2 0-1 0,-2 0 1 15,-2 0-3-15,2 0 1 16,0 8 2-16,3 0 0 16,-4 0 0-16,-1 2-4 15,7 0-1-15,-6 0 6 16,1 2-1-16,-2 2 0 15,7-2 1-15,-4 2 0 16,-1 0 0-16,7 0 0 16,-5 0 0-16,4 0 1 15,3 0-1-15,-5 1 1 16,3-1 1-16,4 1 1 16,-4-3-1-16,2 1 2 15,-3-3 0-15,1 4 1 0,4-6-2 16,0 6 2-16,0-3-1 15,0 0 1-15,0 0 0 16,0 2 0-16,0-5 1 16,0 6-1-16,0-5 0 15,0 3-3-15,0-1 4 16,0 0 0-16,0 0 0 16,0 0 1-16,0 1-1 15,0 0-4-15,0 0 3 16,4 0-1-16,5 0 0 15,-5-2-2-15,5 0 1 16,-5-2 0-16,8 0 2 16,-6-2 1-16,3 2-3 15,5-2 0-15,-3 2-1 16,-3 0-2-16,6-2 1 0,-1 0-1 16,2 2 1-16,1-2-1 15,1 0 1-15,-1-1 1 16,1-1-2-16,-1-1 0 15,1-3 0-15,4 2 0 16,-3-2 0-16,1 0-2 16,4 0 1-16,3 0 0 15,-7 0 1-15,6 0 0 16,-6 0 0-16,6-2 0 16,-7-4 0-16,4 2 0 0,-4-4 0 15,-2 0-2-15,0 0 2 16,-3 0-3-1,1 0 3-15,-1-2 0 0,-2 0 0 16,-7 4 1 0,8-4 1-16,-6 2-1 0,3 0 1 15,1 0 2-15,-6 0-4 16,7-2-4-16,-7 1 3 16,0-4 0-16,3 3-2 15,-4 0 1-15,-1-2 1 16,5 0-4-16,-5 1 0 15,0-2-7-15,0 1-1 16,-2 1 6-16,2 0-1 16,-2 1-3-16,0-1 5 0,0 3-2 15,0-2-1-15,0 3 5 16,0 0-3-16,0-4-2 16,0 0 3-16,0 4 0 15,0-4-2-15,0 1-2 16,-2 3 0-16,0-4 5 15,0 7 3-15,0-3 0 16,-3-1-3-16,1 2-1 16,1 0-2-16,-4-2 2 15,3 0-8-15,2 0-1 16,-7 2 2-16,5-2-1 16,0 2-14-16,-6 0 1 15,8 0 5-15,-7 2 16 0,5-2 4 16,0 0 1-16,-4 0 1 15,4 2 1-15,-3-2-1 16,3 4 0-16,0-2 0 16,-3 2 0-16,3 0-1 15,-1-2-3-15,-2 2 0 16,5 0 4-16,-7 0 0 16,3-2-1-16,-4 2 1 15,6-2-1-15,-6 0 1 16,4 2 1-16,-3-2-1 15,2 2 0-15,-2 0 0 16,3 2-1-16,-3-2 1 16,4 2 1-16,-4 0-1 15,0 0 1-15,3 0 0 16,2 0 1-16,-6 0 0 0,-1 0-1 16,5 0 1-1,-6 0 6-15,8 0 1 0,-5 0-2 16,-2 0 3-16,7 0 6 15,-6 4-1-15,6-2-3 16,-1-2-6-16,-2 0-3 16,5 0 1-16,0 0-2 15,2 0-2-15,0 0-10 16,0 0-32-16,0 0-44 0</inkml:trace>
</inkml:ink>
</file>

<file path=ppt/ink/ink18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55"/>
    </inkml:context>
    <inkml:brush xml:id="br0">
      <inkml:brushProperty name="width" value="0.1" units="cm"/>
      <inkml:brushProperty name="height" value="0.1" units="cm"/>
      <inkml:brushProperty name="fitToCurve" value="1"/>
    </inkml:brush>
  </inkml:definitions>
  <inkml:trace contextRef="#ctx0" brushRef="#br0">-5 3 8 0,'0'0'40'0,"0"0"-17"15,0 0-8-15,0 0-2 16,0 0-1-1,0 0 0-15,0 0-3 0,0 0 0 16,0 0 5-16,0 0-2 16,0-2-8-16,0 2 5 15,0 0 5-15,0 0-5 16,0 0-1-16,0 0 4 16,0 0 0-16,0 0-2 15,0 0 1-15,0 0 3 16,0 0 0-16,0 0 0 15,0 0-2-15,0 0-2 16,0 0 0-16,0 0 1 16,0 0-3-16,0 0 1 15,0 0-4-15,0 0-2 16,0 0 4-16,7 0 4 0,-5 0-6 16,8 0-1-16,-6 0-4 15,7 0 0-15,-7 0 3 16,5 0 0-16,-4 0 3 15,4 0 5-15,-5 0-2 16,0 0-5-16,5 0-4 16,-6 0 1-16,6 0 3 15,-5 0 1-15,-4 0-2 16,4 0-1-16,-2 0 1 0,5 0-1 16,-4 0-2-1,-1 0 0-15,5 0 2 0,-3 0-2 16,-4 0 1-1,9 0-1-15,-5 0 1 0,-2 0 1 16,3 2-2-16,2-2 1 16,-3 2 0-16,3 0 2 15,-5 0 0-15,0 0-1 16,2 2 0-16,-1-2 1 16,4 0-2-16,-5 0 0 15,0 0-1-15,5 0-1 16,-3 0 1-16,-2 2 0 15,2-2-1-15,2 0 1 16,-2 2 0-16,-2-2 0 16,0 0 0-16,3 0-1 0,-3 2 1 15,0-2 0-15,0 0 0 16,0 2-1-16,3-2 1 16,0 0 0-16,-3 2 0 15,-2-2 0-15,4 0-1 16,1 0 1-16,-1 2 0 15,-2 0 1-15,0-2-1 16,6 2-1-16,-6 0 1 16,0-2 0-16,0 2 0 15,0-2 1-15,5 0-1 16,-5 2 0-16,0-2 0 16,5 1 0-16,-2 1-1 15,-5-2 1-15,2 2 0 0,0 1 0 16,0-4 0-16,3 3-1 15,-3 0-1-15,0 0 0 16,-2 1 2-16,2-2-5 16,0 1 0-16,3-2 2 15,-3 3 2-15,0-4 1 16,1 2-1-16,-1 1 1 16,3-1-1-16,-3 1 1 15,0 3-1-15,-2-3-2 16,2 3 0-16,0 0-5 15,-2-2-9-15,2 4-6 16,-2-8-20-16,0 2-38 16,0-2-70-16</inkml:trace>
</inkml:ink>
</file>

<file path=ppt/ink/ink18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56"/>
    </inkml:context>
    <inkml:brush xml:id="br0">
      <inkml:brushProperty name="width" value="0.1" units="cm"/>
      <inkml:brushProperty name="height" value="0.1" units="cm"/>
      <inkml:brushProperty name="fitToCurve" value="1"/>
    </inkml:brush>
  </inkml:definitions>
  <inkml:trace contextRef="#ctx0" brushRef="#br0">-1-2 45 0,'0'1'42'0,"0"-1"-22"15,0 0-1-15,0 0-10 16,0 0 0-16,0 0-2 15,0 0-5-15,0 0 1 16,0 0 9-16,0 0 1 16,0 0-1-16,0 0 2 15,0 0-1-15,0 0-5 16,0 0-4-16,0 0 6 0,0 0-1 16,0 0 0-1,0 0 2-15,0 0-1 0,0 0-3 16,0 3 3-1,0-3-7-15,0 0-1 0,2 0 0 16,0 0-3-16,-2 0 1 16,2 0-3-16,-2 0 1 15,2 0 0-15,-2 0-5 16,0 0 1-16,0 0 3 16,0 0 1-16,0 0 1 15,0 0-7-15,0 0-2 16,0 0 6-16,0 0 4 15,0 0 1-15,0 0 3 16,0 0 5-16,0 0-4 16,0 0 2-16,-2 0-4 0,2 0 0 15,0 0-1-15,-2 0 0 16,2 0-2-16,0 0-1 16,0 0 1-16,0 0 4 15,0 0 0-15,0 0 4 16,0 0 0-16,0 0-4 15,0 0-4-15,0 0-13 16,0 0-7-16,0-3-11 16,0 3-28-16,0 0-44 15</inkml:trace>
</inkml:ink>
</file>

<file path=ppt/ink/ink18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57"/>
    </inkml:context>
    <inkml:brush xml:id="br0">
      <inkml:brushProperty name="width" value="0.1" units="cm"/>
      <inkml:brushProperty name="height" value="0.1" units="cm"/>
      <inkml:brushProperty name="fitToCurve" value="1"/>
    </inkml:brush>
  </inkml:definitions>
  <inkml:trace contextRef="#ctx0" brushRef="#br0">19-1 3 0,'0'1'30'15,"0"2"-22"-15,-2-3 3 16,0 0 0-16,2 0 1 15,-5 0-1-15,1 0-6 16,1 0 1-16,3 0 7 16,-2 0 1-16,0 0-9 15,2 0 2-15,0 0 2 16,0 0 5-16,0 0 4 16,0 0 1-16,0 0 1 0,0 3-1 15,0 1 1-15,0-1-13 16,0 3 2-16,0-2-4 15,4-2-3-15,-1 0-2 16,-1-1-2-16,5-1-6 16,-3 0 4-16,-4 0 0 15,2 0-8-15,-2 0-7 16,0 0-5-16,0 0-7 16,0 0-11-16,0 0 26 15,0 0 12-15,0 0 4 16,0 0 4-16,0 0-3 0,0 0 4 15,0 0 5 1,0 0-4-16,0 0-4 16,0 0 9-16,0 0 6 15,0 0-8-15,0 0-5 0,0 0 3 16,0 0-2-16,0 0-3 16,0 0 1-16,0 0-1 15,0 0-2-15,0-1-19 16,0-3-30-16,0 2-76 15</inkml:trace>
</inkml:ink>
</file>

<file path=ppt/ink/ink18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58"/>
    </inkml:context>
    <inkml:brush xml:id="br0">
      <inkml:brushProperty name="width" value="0.1" units="cm"/>
      <inkml:brushProperty name="height" value="0.1" units="cm"/>
      <inkml:brushProperty name="fitToCurve" value="1"/>
    </inkml:brush>
  </inkml:definitions>
  <inkml:trace contextRef="#ctx0" brushRef="#br0">10 12 19 0,'2'0'28'16,"-2"0"-9"-16,0 0-2 0,0-3-1 15,0 3-9-15,0 0-7 16,0 0 0-16,0 0 6 16,0-1 1-16,0 1 0 15,0 0-4-15,0 0 8 16,0 0 0-16,0 0-9 15,0-3-1-15,0 3 6 16,0-1-3-16,2-2-3 16,-2 2 0-16,0 1 8 15,0 0-6-15,0 0-1 16,0 0 0-16,0 0 5 16,0 0 3-16,0 0 1 15,0 0-2-15,0 0-2 0,0 0-6 16,0 0-1-1,0 0 3-15,0 0-2 16,0 0 1-16,0 0 0 0,0 0-1 16,0 0 0-16,0 0 3 15,0 1 1-15,0 6 2 16,0 3-3-16,0 0 2 16,0 3-6-16,0 4 4 15,0 1-2-15,0-1 0 16,0 3 2-16,0-2 5 15,0 4-3-15,0 0 5 16,0 0-4-16,0 0-2 16,0 0-1-16,0-2 2 15,0-3-3-15,0 1-2 16,0-6 1-16,0 1-2 0,0-4 0 16,0 1 2-16,0 0-1 15,0 1 1-15,0-1 1 16,0-1-3-16,0 1 1 15,0 4 0-15,0-4 0 16,0 1 0-16,6 0 0 16,-5-1 0-16,-1 2 2 15,2 0 0-15,-2 0 1 16,0-2-2-16,0-2 1 16,0 2-1-16,0-2 0 0,0-4 0 15,0 0 2 1,0 0-2-16,0-2 1 0,0-2-1 15,0 0-1-15,0 0 0 16,0 0 0-16,0 0 0 16,0 0 0-16,2 0 2 15,-2 0-1-15,3 0-2 16,-3 0-10-16,2 0 0 16,-2-4-8-16,5-6-5 15,1 0-23-15,-6 4-15 16,0 0-29-16,2 2-38 15</inkml:trace>
</inkml:ink>
</file>

<file path=ppt/ink/ink18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59"/>
    </inkml:context>
    <inkml:brush xml:id="br0">
      <inkml:brushProperty name="width" value="0.1" units="cm"/>
      <inkml:brushProperty name="height" value="0.1" units="cm"/>
      <inkml:brushProperty name="fitToCurve" value="1"/>
    </inkml:brush>
  </inkml:definitions>
  <inkml:trace contextRef="#ctx0" brushRef="#br0">207-1 23 0,'0'0'26'0,"0"0"-4"15,0 0-6-15,-2 0-4 16,2 0-1-16,0 0 2 16,0 0 7-16,0 0 4 15,0 0-2-15,0 0-1 0,0 0-8 16,0 0 0 0,-3 0 0-16,-4 0-2 0,3 12 4 15,-2 0 7-15,-3 4-6 16,-3 2-10-16,6 2 5 15,-5 4-1-15,-3 2-1 16,1 1 1-16,-1 0-4 16,3 0 5-16,3-2-2 15,-6 1-2-15,3-1 0 16,0-2 1-16,4-1 4 16,-2-2-8-16,3-2-2 15,-3-2 2-15,6 0 6 16,-1-2-5-16,-1-2-3 15,1-4-2-15,4 0 0 0,0-2 3 16,-2-2-3 0,2-2 0-16,-2 0 1 0,2-2-1 15,0 2 1-15,0-2 0 16,0 0-1-16,0 0 1 16,0 0 1-16,0 0-1 15,0 0-1-15,0 0-5 16,0 0-4-16,0 0-9 15,0 0-1-15,0-2-16 0,0-10-2 16,4 6-22 0,9 0-40-16</inkml:trace>
</inkml:ink>
</file>

<file path=ppt/ink/ink18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60"/>
    </inkml:context>
    <inkml:brush xml:id="br0">
      <inkml:brushProperty name="width" value="0.1" units="cm"/>
      <inkml:brushProperty name="height" value="0.1" units="cm"/>
      <inkml:brushProperty name="fitToCurve" value="1"/>
    </inkml:brush>
  </inkml:definitions>
  <inkml:trace contextRef="#ctx0" brushRef="#br0">-1 0 25 0,'0'0'48'0,"0"0"-16"0,0 0-12 16,0 0-9-1,0 0 2-15,0 0 8 0,0 0 4 16,0 0-2-16,0 0 0 16,0 0-6-1,0 0 0-15,0 0 0 0,0 0-6 16,0 0-4-16,0 0 0 16,0 6 4-16,0 6 1 15,0 4-3-15,11 2-3 16,3 0 4-16,-1 6-4 15,3 0 2-15,1 5 4 16,3-1 2-16,1-2-13 16,-4-1 5-16,-1-3-4 15,-1-2-2-15,-3-6 1 0,-6-4-1 16,3-2 0-16,-7-2 1 16,0-4-1-1,-2-2 2-15,0 0-2 0,0 0 0 16,0 0 0-16,0 0 0 15,0 0 3-15,0 0-1 16,0 0 2-16,0 0 0 16,0 0 4-16,0 0-5 15,0 0-2-15,0 0-1 16,0 0 0-16,0 0-1 16,0 0-7-16,0 0-13 15,0-10-8-15,0 4-32 16,0-2-26-16,-4 0-21 15</inkml:trace>
</inkml:ink>
</file>

<file path=ppt/ink/ink18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61"/>
    </inkml:context>
    <inkml:brush xml:id="br0">
      <inkml:brushProperty name="width" value="0.1" units="cm"/>
      <inkml:brushProperty name="height" value="0.1" units="cm"/>
      <inkml:brushProperty name="fitToCurve" value="1"/>
    </inkml:brush>
  </inkml:definitions>
  <inkml:trace contextRef="#ctx0" brushRef="#br0">249 18 19 0,'0'0'31'0,"0"-2"-22"0,0 0 4 16,-2 0 0-16,2 0 2 15,-2 0-5-15,2 0-1 16,0 0 5-16,0 2 3 15,0-2-2-15,0 2-3 16,0-2 1-16,0 2-2 16,0 0-3-16,0 0-2 15,0 0 1-15,0 0 0 16,0 0-1-16,0 0-3 16,0 0 0-16,0 0-2 15,0 0-1-15,0 0 0 16,0 0-1-16,0 0 1 15,0 0 0-15,0 0 0 16,0 0 0-16,0 0 0 0,0 0 0 16,0 0 0-16,-2 0-1 15,2 0 1-15,-2 0 0 16,2 0 0-16,-7 0-3 16,5 2 1-16,-1 2 2 15,-6 4 0-15,5 0 2 16,-7-1 1-16,7 1-1 15,-6 1-1-15,4-1 0 16,-1-3 0-16,3 2 0 16,0-4-1-16,-3 1 0 15,4-2 0-15,1-2 0 16,2 2 0-16,0-2 0 16,0 0 0-16,0 0 0 0,-2 0 0 15,0 0 0 1,-3 0 0-16,1 0 0 0,2 2 0 15,0 0 0-15,-5-2 0 16,5 2 1-16,-2-2-1 16,-6 0 0-16,6 0 0 15,-5 0 0-15,5 0 1 16,-8 0 2-16,8 0 2 16,-5 0-2-16,7 0-1 0,-7 0 1 15,5-2-3 1,2-2 1-16,-8 0 1 0,6 0-2 15,2 1 1-15,-5-1 0 16,3 0 0-16,4 1 0 16,-2 2 0-16,0-1-1 15,2 2 0 1,0 0 0-16,-5 0 0 0,5 0 0 16,-3 0 0-16,3-2 0 15,-2 2-1-15,0-4 1 16,0 2 0-16,-5-3 1 15,5 3-1-15,0 0 0 16,2-2 0-16,-2 2 1 16,2 2 0-16,0-2 0 15,0-2-1-15,-2 4 1 16,2-1 2-16,0 1 1 0,0 0-1 16,0 0-1-16,0 0-1 15,0 0 2-15,0 0-2 16,0 0 3-16,0 0-4 15,0 0 0-15,0 0-11 16,0-3-20-16,0 2-35 16,0 1-78-16</inkml:trace>
</inkml:ink>
</file>

<file path=ppt/ink/ink18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62"/>
    </inkml:context>
    <inkml:brush xml:id="br0">
      <inkml:brushProperty name="width" value="0.1" units="cm"/>
      <inkml:brushProperty name="height" value="0.1" units="cm"/>
      <inkml:brushProperty name="fitToCurve" value="1"/>
    </inkml:brush>
  </inkml:definitions>
  <inkml:trace contextRef="#ctx0" brushRef="#br0">132 5 24 0,'0'-1'55'15,"0"-3"-32"-15,0 4-11 16,0-3 1-16,0 3-1 0,0 0-3 16,0 0 0-16,0 0 9 15,0 0 2-15,0 0-1 16,0 0-5-16,0 0 0 16,0 0-1-16,0 0-3 15,0 0-1-15,0 0-4 16,0 0 0-16,0 11-3 15,-2 4-2-15,-12 3 6 16,1 3 2-16,-1 3 2 16,-2 2 3-16,2-3-5 15,-2-1-3-15,4 0 1 16,0-6-2-16,4 0-1 16,1-4-2-16,3-4 0 15,4-2 1-15,0-2-2 16,0 0 0-16,0-4 0 0,0 0-3 15,0 0-13-15,0 0 0 16,0 0-2-16,0 0-9 16,0 0-8-16,0 0-13 15,0 0 0-15,0-2-5 16</inkml:trace>
</inkml:ink>
</file>

<file path=ppt/ink/ink18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63"/>
    </inkml:context>
    <inkml:brush xml:id="br0">
      <inkml:brushProperty name="width" value="0.1" units="cm"/>
      <inkml:brushProperty name="height" value="0.1" units="cm"/>
      <inkml:brushProperty name="fitToCurve" value="1"/>
    </inkml:brush>
  </inkml:definitions>
  <inkml:trace contextRef="#ctx0" brushRef="#br0">182-3 86 0,'4'0'39'16,"-4"0"-22"-16,0 12 0 16,0 2-5-16,0 2-9 15,0 8-2-15,-8 2 6 16,-8 4 17-16,-2 2 7 16,0 2-23-16,2-1 0 15,-3-4 3-15,0-1 0 0,4-1-5 16,1-4-3-16,4-5 2 15,-1-1 1-15,1-7-4 16,4-2-2-16,-1-2 0 16,5-2 0-16,2-4 0 15,0 0-16-15,0 0-12 16,0 0-8-16,0 0-19 16,0-6-8-16,0-4-15 15</inkml:trace>
</inkml:ink>
</file>

<file path=ppt/ink/ink18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64"/>
    </inkml:context>
    <inkml:brush xml:id="br0">
      <inkml:brushProperty name="width" value="0.1" units="cm"/>
      <inkml:brushProperty name="height" value="0.1" units="cm"/>
      <inkml:brushProperty name="fitToCurve" value="1"/>
    </inkml:brush>
  </inkml:definitions>
  <inkml:trace contextRef="#ctx0" brushRef="#br0">81 0 30 0,'-7'8'40'16,"0"0"-13"-16,0 2 1 15,-1 0-1-15,-1 2-2 16,-3 1-11-16,4-2 4 15,1-1 4-15,3 1-9 16,-6-6-6-16,10-2 2 16,-2 0-5-16,2-3-3 0,0 0 1 15,0 0-2-15,0 0-2 16,0 0-8-16,0 0-8 16,0 0-8-16,0 0-3 15,0 0 12-15,-2 0 10 16,2 0 0-16,0 0-1 15,0 0 0-15,0 0-13 16,0 0-10-16,0 0-27 16</inkml:trace>
</inkml:ink>
</file>

<file path=ppt/ink/ink19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65"/>
    </inkml:context>
    <inkml:brush xml:id="br0">
      <inkml:brushProperty name="width" value="0.1" units="cm"/>
      <inkml:brushProperty name="height" value="0.1" units="cm"/>
      <inkml:brushProperty name="fitToCurve" value="1"/>
    </inkml:brush>
  </inkml:definitions>
  <inkml:trace contextRef="#ctx0" brushRef="#br0">59-3 30 0,'2'0'31'0,"-2"0"-5"0,0 0-1 16,0 0-9 0,0 0-6-16,0 0-2 0,0 0 2 15,0 2-5-15,0 10 6 16,-4 0 15-16,-5 1-11 16,3 2-1-16,-4-4-1 15,2-1-5-15,1-2-2 16,3-2-4-16,2-2 0 15,-4-2-2-15,6-2 0 16,-2 0 0-16,0 0-4 16,2 0-23-16,0 0-12 15,-2 0-7-15,2 0 4 16,0-4-20-16</inkml:trace>
</inkml:ink>
</file>

<file path=ppt/ink/ink19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66"/>
    </inkml:context>
    <inkml:brush xml:id="br0">
      <inkml:brushProperty name="width" value="0.1" units="cm"/>
      <inkml:brushProperty name="height" value="0.1" units="cm"/>
      <inkml:brushProperty name="fitToCurve" value="1"/>
    </inkml:brush>
  </inkml:definitions>
  <inkml:trace contextRef="#ctx0" brushRef="#br0">74 0 37 0,'-11'22'37'0,"7"-12"-5"0,-6 2-3 0,0 0-10 16,1 2-11-16,-1-2-3 15,2-2-3-15,1-2-1 16,3-2-1-16,4-6-7 16,-2 0-43-16,2 0-37 15</inkml:trace>
</inkml:ink>
</file>

<file path=ppt/ink/ink19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67"/>
    </inkml:context>
    <inkml:brush xml:id="br0">
      <inkml:brushProperty name="width" value="0.1" units="cm"/>
      <inkml:brushProperty name="height" value="0.1" units="cm"/>
      <inkml:brushProperty name="fitToCurve" value="1"/>
    </inkml:brush>
  </inkml:definitions>
  <inkml:trace contextRef="#ctx0" brushRef="#br0">127-1 78 0,'0'0'37'0,"5"0"-24"15,-5 0-1-15,0 0-3 16,0-3 7-16,0 3-9 15,0 0 0-15,0 0 5 16,0 0 0-16,0 0-5 16,-11 3 0-16,-10 6 20 0,5 4-11 15,1 1 2-15,-5-3 5 16,5 0-5-16,1-4-13 16,5 1 1-16,3-3-6 15,1-3 1-15,3 0 0 16,2-2 0-16,0 0-1 15,0 0-1-15,0 0-10 16,0 0-8-16,2-2-11 16,7-6-21-16,-5 0-3 15,5-1-113-15</inkml:trace>
</inkml:ink>
</file>

<file path=ppt/ink/ink19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68"/>
    </inkml:context>
    <inkml:brush xml:id="br0">
      <inkml:brushProperty name="width" value="0.1" units="cm"/>
      <inkml:brushProperty name="height" value="0.1" units="cm"/>
      <inkml:brushProperty name="fitToCurve" value="1"/>
    </inkml:brush>
  </inkml:definitions>
  <inkml:trace contextRef="#ctx0" brushRef="#br0">0 97 19 0,'0'0'65'0,"0"0"-38"16,0 0 0-16,0 0 0 16,0 0-14-16,0 0 1 15,0 0 5-15,0 0 4 16,0 0-8-16,0 0-9 15,0 0-4-15,0 0 1 16,0 0-3-16,0-8-3 16,0-2-8-16,0-1-4 15,0 2 4-15,2 0 0 16,0 1 6-16,2 1 5 16,-4 7 2-16,5-4 0 15,-3 4 0-15,0 0 2 16,0 0-4-16,0 0-7 0,-2 0-8 15,5 0 0-15,-1 0-5 16,1 0 9-16,-3 0 11 16,5 0 7-16,-3 0-5 15,3 0-2-15,-2 4-3 16,-1-1 3-16,3-2 0 16,-3 2 0-16,1-3-2 15,0 0 2-15,1 0-15 16,-4 0-2-16,5-7 14 15,-3-6-7-15,0 1-56 16,3 2 53-16</inkml:trace>
</inkml:ink>
</file>

<file path=ppt/ink/ink19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69"/>
    </inkml:context>
    <inkml:brush xml:id="br0">
      <inkml:brushProperty name="width" value="0.1" units="cm"/>
      <inkml:brushProperty name="height" value="0.1" units="cm"/>
      <inkml:brushProperty name="fitToCurve" value="1"/>
    </inkml:brush>
  </inkml:definitions>
  <inkml:trace contextRef="#ctx0" brushRef="#br0">0-96 11 0,'97'-48'32'0,"-96"48"-3"0,2 0-7 15,-1 2 6-15,1-1 3 16,-2 1-15-16,4-2-6 15,0 1 4-15,-2-1-1 16,0 0-6-16,0 0-6 16,2 0 0-16,-1-4-2 15,1 0-5-15,-1-1-41 16,4 2 41-16,-6-1 6 0,3 1 1 16,-3 2 8-1,0 1 3-15,1 0-2 0,-3 0-9 16,1 0 1-16,2 0-4 15,-2 1-1-15,0 2 3 16,6 2 10-16,-4-2-7 16,3 1-3-16,-4 0 2 15,4-1 1-15,-2-2-2 16,2-1 0-16,1 0-1 16,-1 0-7-16,-1 0-28 15,-4 0-47-15,2-1 67 16,-3-1 0-16</inkml:trace>
</inkml:ink>
</file>

<file path=ppt/ink/ink19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70"/>
    </inkml:context>
    <inkml:brush xml:id="br0">
      <inkml:brushProperty name="width" value="0.1" units="cm"/>
      <inkml:brushProperty name="height" value="0.1" units="cm"/>
      <inkml:brushProperty name="fitToCurve" value="1"/>
    </inkml:brush>
  </inkml:definitions>
  <inkml:trace contextRef="#ctx0" brushRef="#br0">0 0 74 0,'9'4'35'0,"-4"-2"-35"16,-5-2 7-16,7 3-7 15,-7-3-4-15,2 0-20 16,-2 1-6-16</inkml:trace>
</inkml:ink>
</file>

<file path=ppt/ink/ink19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71"/>
    </inkml:context>
    <inkml:brush xml:id="br0">
      <inkml:brushProperty name="width" value="0.1" units="cm"/>
      <inkml:brushProperty name="height" value="0.1" units="cm"/>
      <inkml:brushProperty name="fitToCurve" value="1"/>
    </inkml:brush>
  </inkml:definitions>
  <inkml:trace contextRef="#ctx0" brushRef="#br0">-2 0 13 0,'0'0'53'0,"0"8"-22"15,0-4-15-15,9 1-9 16,6 0 3-16,8-1-10 0,-4 3-13 16,6-4 10-16,-7 1-17 15,2 0-1-15,-2-1-1 16,-7-1 11-16,-6-2-29 15,-3 0 40-15,-2 0 0 16</inkml:trace>
</inkml:ink>
</file>

<file path=ppt/ink/ink19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72"/>
    </inkml:context>
    <inkml:brush xml:id="br0">
      <inkml:brushProperty name="width" value="0.1" units="cm"/>
      <inkml:brushProperty name="height" value="0.1" units="cm"/>
      <inkml:brushProperty name="fitToCurve" value="1"/>
    </inkml:brush>
  </inkml:definitions>
  <inkml:trace contextRef="#ctx0" brushRef="#br0">0 0 25 0,'-2'0'20'0,"2"0"-4"15,0 0-6-15,0 0 0 16,0 0 5-16,2 0-9 16,10 0-1-16,3 7-5 0,-1-4-5 15,1 1-14-15,-8-4-17 16,-3 0-5-16</inkml:trace>
</inkml:ink>
</file>

<file path=ppt/ink/ink19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73"/>
    </inkml:context>
    <inkml:brush xml:id="br0">
      <inkml:brushProperty name="width" value="0.1" units="cm"/>
      <inkml:brushProperty name="height" value="0.1" units="cm"/>
      <inkml:brushProperty name="fitToCurve" value="1"/>
    </inkml:brush>
  </inkml:definitions>
  <inkml:trace contextRef="#ctx0" brushRef="#br0">0 8 61 0,'19'9'39'0,"-3"4"-19"15,-5-10 4-15,-7 1-5 16,3-3-12-16,-2 2-6 16,-5-3-1-16,2 0 1 15,-2 0-1-15,2 0-1 16,3 0 1-16,-3-8-3 16,1-3-7-16,1 2 1 0,-4 1-17 15,0 2 26-15,0 5 9 16,0 1-6-16,0 0 0 15,0 0 3-15,0 0 0 16,0 0-5-16,0 6-1 16,5 3 3-16,-3 0-2 15,0 6 2-15,2-4 0 16,1-3-2-16,-3-2-1 16,2-2 0-16,0 0-10 15,1-2 0-15,0-2 5 16,-3 0-6-16,0 0-8 15,-2 0-5-15,0 0-8 16,0 0-19-16</inkml:trace>
</inkml:ink>
</file>

<file path=ppt/ink/ink19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74"/>
    </inkml:context>
    <inkml:brush xml:id="br0">
      <inkml:brushProperty name="width" value="0.1" units="cm"/>
      <inkml:brushProperty name="height" value="0.1" units="cm"/>
      <inkml:brushProperty name="fitToCurve" value="1"/>
    </inkml:brush>
  </inkml:definitions>
  <inkml:trace contextRef="#ctx0" brushRef="#br0">-3 0 10 0,'0'14'42'0,"9"-1"-8"15,-5 4-14-15,9-3-2 16,-2 0-10-16,-4-4-8 16,7 0 0-16,-5-4 0 15,0-4-8-15,-3-2-13 16,-4 0-4-16,0 0 7 16,-2 0-13-16</inkml:trace>
</inkml:ink>
</file>

<file path=ppt/ink/ink20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75"/>
    </inkml:context>
    <inkml:brush xml:id="br0">
      <inkml:brushProperty name="width" value="0.1" units="cm"/>
      <inkml:brushProperty name="height" value="0.1" units="cm"/>
      <inkml:brushProperty name="fitToCurve" value="1"/>
    </inkml:brush>
  </inkml:definitions>
  <inkml:trace contextRef="#ctx0" brushRef="#br0">0 0 11 0,'95'132'73'0,"-91"-112"-54"0,3-2 1 16,-5-4 0-16,0-4-17 15,0-2-3-15,-2-6 0 16,0-2 0-16,0 0-2 15,0 0-17-15,0 0-28 16,0 0-3-16</inkml:trace>
</inkml:ink>
</file>

<file path=ppt/ink/ink20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76"/>
    </inkml:context>
    <inkml:brush xml:id="br0">
      <inkml:brushProperty name="width" value="0.1" units="cm"/>
      <inkml:brushProperty name="height" value="0.1" units="cm"/>
      <inkml:brushProperty name="fitToCurve" value="1"/>
    </inkml:brush>
  </inkml:definitions>
  <inkml:trace contextRef="#ctx0" brushRef="#br0">0 0 49 0,'5'18'50'16,"3"4"-30"-16,0-8 3 15,-2 2-19-15,3-3-4 16,-3 1 0-16,4-2-7 0,-8-8-16 16,2 2-5-1,1-5-60-15</inkml:trace>
</inkml:ink>
</file>

<file path=ppt/ink/ink20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77"/>
    </inkml:context>
    <inkml:brush xml:id="br0">
      <inkml:brushProperty name="width" value="0.1" units="cm"/>
      <inkml:brushProperty name="height" value="0.1" units="cm"/>
      <inkml:brushProperty name="fitToCurve" value="1"/>
    </inkml:brush>
  </inkml:definitions>
  <inkml:trace contextRef="#ctx0" brushRef="#br0">0 0 119 0,'65'83'48'0,"-65"-61"-25"0,0-3 4 0,0 2-17 16,0-1-3-16,0 0-5 15,0-4-1-15,0-4-1 16,0 0 0-16,0-6-14 16,2-4-18-16,0-2-15 15,0 0-30-15</inkml:trace>
</inkml:ink>
</file>

<file path=ppt/ink/ink20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78"/>
    </inkml:context>
    <inkml:brush xml:id="br0">
      <inkml:brushProperty name="width" value="0.1" units="cm"/>
      <inkml:brushProperty name="height" value="0.1" units="cm"/>
      <inkml:brushProperty name="fitToCurve" value="1"/>
    </inkml:brush>
  </inkml:definitions>
  <inkml:trace contextRef="#ctx0" brushRef="#br0">0 0 90 0,'14'18'38'0,"-5"-1"-9"15,2 2-5-15,0 2-10 16,2 1-9-16,3-2-4 15,-3-2-1-15,1-2 0 16,1-4-1-16,-6-2-8 16,-5-6-1-16,4-4-5 15,-8 0-15-15,0 0-18 16</inkml:trace>
</inkml:ink>
</file>

<file path=ppt/ink/ink20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79"/>
    </inkml:context>
    <inkml:brush xml:id="br0">
      <inkml:brushProperty name="width" value="0.1" units="cm"/>
      <inkml:brushProperty name="height" value="0.1" units="cm"/>
      <inkml:brushProperty name="fitToCurve" value="1"/>
    </inkml:brush>
  </inkml:definitions>
  <inkml:trace contextRef="#ctx0" brushRef="#br0">0 0 103 0,'9'12'69'0,"4"2"-32"0,0-4-2 16,3 2-22-16,-5-2-6 15,1-2-7-15,-6 2 0 16,5-4-4-16,-4 0-5 16,-4-2-6-16,1-4-7 15,-4 0-26-15,0 0-21 16,0 0-28-16</inkml:trace>
</inkml:ink>
</file>

<file path=ppt/ink/ink20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80"/>
    </inkml:context>
    <inkml:brush xml:id="br0">
      <inkml:brushProperty name="width" value="0.1" units="cm"/>
      <inkml:brushProperty name="height" value="0.1" units="cm"/>
      <inkml:brushProperty name="fitToCurve" value="1"/>
    </inkml:brush>
  </inkml:definitions>
  <inkml:trace contextRef="#ctx0" brushRef="#br0">0 0 110 0,'151'50'36'0,"-142"-38"-12"0,-2-2-12 15,2-2-9-15,-5-2-3 16,3-2-15-16,-5-4-15 0,0 0-7 15,1 0-28 1</inkml:trace>
</inkml:ink>
</file>

<file path=ppt/ink/ink20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81"/>
    </inkml:context>
    <inkml:brush xml:id="br0">
      <inkml:brushProperty name="width" value="0.1" units="cm"/>
      <inkml:brushProperty name="height" value="0.1" units="cm"/>
      <inkml:brushProperty name="fitToCurve" value="1"/>
    </inkml:brush>
  </inkml:definitions>
  <inkml:trace contextRef="#ctx0" brushRef="#br0">0 0 40 0,'7'6'22'16,"-1"-2"1"-16,-4 0 6 15,6 0-4-15,-4-2-6 16,-2 3 3-16,5-1 0 15,-3-3 0-15,-2 3-1 16,-2 0-8-16,5-2-2 16,-2 2-4-16,-3-2-4 15,0-2-3-15,2 2 0 16,-2-2-4-16,0 0-22 16,0 0-17-16,0 0-31 15</inkml:trace>
</inkml:ink>
</file>

<file path=ppt/ink/ink20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82"/>
    </inkml:context>
    <inkml:brush xml:id="br0">
      <inkml:brushProperty name="width" value="0.1" units="cm"/>
      <inkml:brushProperty name="height" value="0.1" units="cm"/>
      <inkml:brushProperty name="fitToCurve" value="1"/>
    </inkml:brush>
  </inkml:definitions>
  <inkml:trace contextRef="#ctx0" brushRef="#br0">-1 134 0 0,'0'2'15'15,"0"-2"-3"-15,0 0-4 16,0 0 0-16,0 0 2 16,0 0 4-16,0 0-1 15,0 0 0-15,0 0 3 16,0 0-6-16,0 0-1 0,0 0-2 16,0 0-3-16,0 0 0 15,0 0 5-15,0 0-4 16,0 0 0-16,0 0 2 15,0 0 0-15,0 0-2 16,0 0-1-16,0 0 0 16,0 0 2-16,0 0 0 15,0 0-3-15,0 0 1 16,0 0 2-16,0 0-1 16,0 0 2-16,0 0 1 15,0 0-1-15,0 0-3 16,0 0 0-16,0 0-2 15,0 0 0-15,0 0 0 16,0 0 0-16,0 0 3 0,0 0 5 16,0 0 1-16,0 0-4 15,0 0 2-15,2 0-2 16,8 0 0-16,-6 0-1 16,7 0-5-16,0 0-1 15,3 0-2-15,1 0-9 16,1 0 8-16,1-8 2 15,-1 0-1-15,5 0 1 16,-4 0 2-16,1 0-4 16,-3-2 2-16,8 2-5 15,-5 0 4-15,-3 0-1 16,1 2 3-16,-3 2 3 0,-2 0-3 16,-1 0 4-16,-2 2 0 15,-1 0-1-15,-5 0-2 16,0 2-1-16,0-2-1 15,-2 2-2-15,2 0-5 16,4 0 5-16,-2 0-1 16,0 0-8-16,7 0 12 15,-7 0 1-15,6 0 0 16,-6-2-1-16,5-2 3 16,-7 0-3-16,0 2-6 15,-2-4-14-15,0 0-19 16,5 0-12-16,-5 4-35 15,0-2 33-15</inkml:trace>
</inkml:ink>
</file>

<file path=ppt/ink/ink20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83"/>
    </inkml:context>
    <inkml:brush xml:id="br0">
      <inkml:brushProperty name="width" value="0.1" units="cm"/>
      <inkml:brushProperty name="height" value="0.1" units="cm"/>
      <inkml:brushProperty name="fitToCurve" value="1"/>
    </inkml:brush>
  </inkml:definitions>
  <inkml:trace contextRef="#ctx0" brushRef="#br0">304-1 29 0,'0'0'18'0,"0"0"-1"15,0 0-6-15,0 0 6 16,-2 0-5-16,2 0-1 16,-2 0 1-16,2 0 3 15,0 0-1-15,-2 0-3 0,2 0 1 16,0 0-1-1,0 0-1-15,0 0-2 16,-3 0 0-16,3 0 0 0,-5 0 0 16,3 0-5-16,-2 0-2 15,-5 0 5-15,-5 0 1 16,4 6 5-16,-9 2-1 16,4 2 1-16,-3 0 1 15,-1 2-9-15,-2 2-2 16,3-2 1-16,1-2-3 15,1 2 0-15,3-4 1 16,2-2 1-16,1 0 0 16,4 2-2-16,-1-4 0 15,5 1 1-15,-2-1-1 0,2 1 0 16,0-1 0 0,-4 2 0-16,6 1 1 0,-4 0-1 15,0 1 0-15,-1 1 0 16,3-1 0-16,-4 0 0 15,-2-2-1-15,6-2 1 16,-2-3-1-16,-3-1-1 16,5 0-9-16,0 0-36 15,2 0-13-15,0 0-27 16</inkml:trace>
</inkml:ink>
</file>

<file path=ppt/ink/ink20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24"/>
    </inkml:context>
    <inkml:brush xml:id="br0">
      <inkml:brushProperty name="width" value="0.1" units="cm"/>
      <inkml:brushProperty name="height" value="0.1" units="cm"/>
      <inkml:brushProperty name="fitToCurve" value="1"/>
    </inkml:brush>
  </inkml:definitions>
  <inkml:trace contextRef="#ctx0" brushRef="#br0">388 30 50 0,'2'0'41'0,"0"0"-16"16,0 0 2-16,-2 0 0 16,5 0-2-16,-5 0-6 15,0 0-5-15,0 0 11 16,0 0 7-16,0 0-3 0,0 0-3 16,0 0-2-1,0 0-6-15,0 0-7 0,0 0-5 16,0 0-3-16,0 0-2 15,0 0-1-15,0 0 0 16,0 0-7-16,0 0 2 16,0 0 0-16,-9-4 0 15,3 2-1-15,-6-2 4 16,1-2 2-16,-4 4 0 16,1-2 0-16,0 2 0 15,0 0-1-15,1 0-1 16,0 2-2-16,-1 0 1 15,1 0 0-15,5 0 2 16,-4 0 0-16,-1 0 1 16,2 0-1-16,2 0-1 0,-2 0 1 15,-2 0-3-15,2 0 1 16,0 8 2-16,3 0 0 16,-4 0 0-16,-1 2-4 15,7 0-1-15,-6 0 6 16,1 2-1-16,-2 2 0 15,7-2 1-15,-4 2 0 16,-1 0 0-16,7 0 0 16,-5 0 0-16,4 0 1 15,3 0-1-15,-5 1 1 16,3-1 1-16,4 1 1 16,-4-3-1-16,2 1 2 15,-3-3 0-15,1 4 1 0,4-6-2 16,0 6 2-16,0-3-1 15,0 0 1-15,0 0 0 16,0 2 0-16,0-5 1 16,0 6-1-16,0-5 0 15,0 3-3-15,0-1 4 16,0 0 0-16,0 0 0 16,0 0 1-16,0 1-1 15,0 0-4-15,0 0 3 16,4 0-1-16,5 0 0 15,-5-2-2-15,5 0 1 16,-5-2 0-16,8 0 2 16,-6-2 1-16,3 2-3 15,5-2 0-15,-3 2-1 16,-3 0-2-16,6-2 1 0,-1 0-1 16,2 2 1-16,1-2-1 15,1 0 1-15,-1-1 1 16,1-1-2-16,-1-1 0 15,1-3 0-15,4 2 0 16,-3-2 0-16,1 0-2 16,4 0 1-16,3 0 0 15,-7 0 1-15,6 0 0 16,-6 0 0-16,6-2 0 16,-7-4 0-16,4 2 0 0,-4-4 0 15,-2 0-2-15,0 0 2 16,-3 0-3-1,1 0 3-15,-1-2 0 0,-2 0 0 16,-7 4 1 0,8-4 1-16,-6 2-1 0,3 0 1 15,1 0 2-15,-6 0-4 16,7-2-4-16,-7 1 3 16,0-4 0-16,3 3-2 15,-4 0 1-15,-1-2 1 16,5 0-4-16,-5 1 0 15,0-2-7-15,0 1-1 16,-2 1 6-16,2 0-1 16,-2 1-3-16,0-1 5 0,0 3-2 15,0-2-1-15,0 3 5 16,0 0-3-16,0-4-2 16,0 0 3-16,0 4 0 15,0-4-2-15,0 1-2 16,-2 3 0-16,0-4 5 15,0 7 3-15,0-3 0 16,-3-1-3-16,1 2-1 16,1 0-2-16,-4-2 2 15,3 0-8-15,2 0-1 16,-7 2 2-16,5-2-1 16,0 2-14-16,-6 0 1 15,8 0 5-15,-7 2 16 0,5-2 4 16,0 0 1-16,-4 0 1 15,4 2 1-15,-3-2-1 16,3 4 0-16,0-2 0 16,-3 2 0-16,3 0-1 15,-1-2-3-15,-2 2 0 16,5 0 4-16,-7 0 0 16,3-2-1-16,-4 2 1 15,6-2-1-15,-6 0 1 16,4 2 1-16,-3-2-1 15,2 2 0-15,-2 0 0 16,3 2-1-16,-3-2 1 16,4 2 1-16,-4 0-1 15,0 0 1-15,3 0 0 16,2 0 1-16,-6 0 0 0,-1 0-1 16,5 0 1-1,-6 0 6-15,8 0 1 0,-5 0-2 16,-2 0 3-16,7 0 6 15,-6 4-1-15,6-2-3 16,-1-2-6-16,-2 0-3 16,5 0 1-16,0 0-2 15,2 0-2-15,0 0-10 16,0 0-32-16,0 0-44 0</inkml:trace>
</inkml:ink>
</file>

<file path=ppt/ink/ink21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25"/>
    </inkml:context>
    <inkml:brush xml:id="br0">
      <inkml:brushProperty name="width" value="0.1" units="cm"/>
      <inkml:brushProperty name="height" value="0.1" units="cm"/>
      <inkml:brushProperty name="fitToCurve" value="1"/>
    </inkml:brush>
  </inkml:definitions>
  <inkml:trace contextRef="#ctx0" brushRef="#br0">-5 3 8 0,'0'0'40'0,"0"0"-17"15,0 0-8-15,0 0-2 16,0 0-1-1,0 0 0-15,0 0-3 0,0 0 0 16,0 0 5-16,0 0-2 16,0-2-8-16,0 2 5 15,0 0 5-15,0 0-5 16,0 0-1-16,0 0 4 16,0 0 0-16,0 0-2 15,0 0 1-15,0 0 3 16,0 0 0-16,0 0 0 15,0 0-2-15,0 0-2 16,0 0 0-16,0 0 1 16,0 0-3-16,0 0 1 15,0 0-4-15,0 0-2 16,0 0 4-16,7 0 4 0,-5 0-6 16,8 0-1-16,-6 0-4 15,7 0 0-15,-7 0 3 16,5 0 0-16,-4 0 3 15,4 0 5-15,-5 0-2 16,0 0-5-16,5 0-4 16,-6 0 1-16,6 0 3 15,-5 0 1-15,-4 0-2 16,4 0-1-16,-2 0 1 0,5 0-1 16,-4 0-2-1,-1 0 0-15,5 0 2 0,-3 0-2 16,-4 0 1-1,9 0-1-15,-5 0 1 0,-2 0 1 16,3 2-2-16,2-2 1 16,-3 2 0-16,3 0 2 15,-5 0 0-15,0 0-1 16,2 2 0-16,-1-2 1 16,4 0-2-16,-5 0 0 15,0 0-1-15,5 0-1 16,-3 0 1-16,-2 2 0 15,2-2-1-15,2 0 1 16,-2 2 0-16,-2-2 0 16,0 0 0-16,3 0-1 0,-3 2 1 15,0-2 0-15,0 0 0 16,0 2-1-16,3-2 1 16,0 0 0-16,-3 2 0 15,-2-2 0-15,4 0-1 16,1 0 1-16,-1 2 0 15,-2 0 1-15,0-2-1 16,6 2-1-16,-6 0 1 16,0-2 0-16,0 2 0 15,0-2 1-15,5 0-1 16,-5 2 0-16,0-2 0 16,5 2 0-16,-2 0-1 15,-5-2 1-15,2 2 0 0,0 1 0 16,0-4 0-16,3 3-1 15,-3 0-1-15,0 0 0 16,-2 1 2-16,2-2-5 16,0 1 0-16,3-2 2 15,-3 3 2-15,0-4 1 16,1 2-1-16,-1 1 1 16,3-1-1-16,-3 1 1 15,0 3-1-15,-2-3-2 16,2 3 0-16,0 0-5 15,-2-2-9-15,2 4-6 16,-2-8-20-16,0 2-38 16,0-2-70-16</inkml:trace>
</inkml:ink>
</file>

<file path=ppt/ink/ink21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26"/>
    </inkml:context>
    <inkml:brush xml:id="br0">
      <inkml:brushProperty name="width" value="0.1" units="cm"/>
      <inkml:brushProperty name="height" value="0.1" units="cm"/>
      <inkml:brushProperty name="fitToCurve" value="1"/>
    </inkml:brush>
  </inkml:definitions>
  <inkml:trace contextRef="#ctx0" brushRef="#br0">-1-2 45 0,'0'1'42'0,"0"-1"-22"15,0 0-1-15,0 0-10 16,0 0 0-16,0 0-2 15,0 0-5-15,0 0 1 16,0 0 9-16,0 0 1 16,0 0-1-16,0 0 2 15,0 0-1-15,0 0-5 16,0 0-4-16,0 0 6 0,0 0-1 16,0 0 0-1,0 0 2-15,0 0-1 0,0 0-3 16,0 3 3-1,0-3-7-15,0 0-1 0,2 0 0 16,0 0-3-16,-2 0 1 16,2 0-3-16,-2 0 1 15,2 0 0-15,-2 0-5 16,0 0 1-16,0 0 3 16,0 0 1-16,0 0 1 15,0 0-7-15,0 0-2 16,0 0 6-16,0 0 4 15,0 0 1-15,0 0 3 16,0 0 5-16,0 0-4 16,0 0 2-16,-2 0-4 0,2 0 0 15,0 0-1-15,-2 0 0 16,2 0-2-16,0 0-1 16,0 0 1-16,0 0 4 15,0 0 0-15,0 0 4 16,0 0 0-16,0 0-4 15,0 0-4-15,0 0-13 16,0 0-7-16,0-3-11 16,0 3-28-16,0 0-44 15</inkml:trace>
</inkml:ink>
</file>

<file path=ppt/ink/ink21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27"/>
    </inkml:context>
    <inkml:brush xml:id="br0">
      <inkml:brushProperty name="width" value="0.1" units="cm"/>
      <inkml:brushProperty name="height" value="0.1" units="cm"/>
      <inkml:brushProperty name="fitToCurve" value="1"/>
    </inkml:brush>
  </inkml:definitions>
  <inkml:trace contextRef="#ctx0" brushRef="#br0">19-1 3 0,'0'1'30'15,"0"2"-22"-15,-2-3 3 16,0 0 0-16,2 0 1 15,-5 0-1-15,1 0-6 16,1 0 1-16,3 0 7 16,-2 0 1-16,0 0-9 15,2 0 2-15,0 0 2 16,0 0 5-16,0 0 4 16,0 0 1-16,0 0 1 0,0 3-1 15,0 1 1-15,0-1-13 16,0 3 2-16,0-2-4 15,4-2-3-15,-1 0-2 16,-1-1-2-16,5-1-6 16,-3 0 4-16,-4 0 0 15,2 0-8-15,-2 0-7 16,0 0-5-16,0 0-7 16,0 0-11-16,0 0 26 15,0 0 12-15,0 0 4 16,0 0 4-16,0 0-3 0,0 0 4 15,0 0 5 1,0 0-4-16,0 0-4 16,0 0 9-16,0 0 6 15,0 0-8-15,0 0-5 0,0 0 3 16,0 0-2-16,0 0-3 16,0 0 1-16,0 0-1 15,0 0-2-15,0-1-19 16,0-3-30-16,0 2-76 15</inkml:trace>
</inkml:ink>
</file>

<file path=ppt/ink/ink21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28"/>
    </inkml:context>
    <inkml:brush xml:id="br0">
      <inkml:brushProperty name="width" value="0.1" units="cm"/>
      <inkml:brushProperty name="height" value="0.1" units="cm"/>
      <inkml:brushProperty name="fitToCurve" value="1"/>
    </inkml:brush>
  </inkml:definitions>
  <inkml:trace contextRef="#ctx0" brushRef="#br0">10 12 19 0,'2'0'28'16,"-2"0"-9"-16,0 0-2 0,0-3-1 15,0 3-9-15,0 0-7 16,0 0 0-16,0 0 6 16,0-1 1-16,0 1 0 15,0 0-4-15,0 0 8 16,0 0 0-16,0 0-9 15,0-3-1-15,0 3 6 16,0-1-3-16,2-2-3 16,-2 2 0-16,0 1 8 15,0 0-6-15,0 0-1 16,0 0 0-16,0 0 5 16,0 0 3-16,0 0 1 15,0 0-2-15,0 0-2 0,0 0-6 16,0 0-1-1,0 0 3-15,0 0-2 16,0 0 1-16,0 0 0 0,0 0-1 16,0 0 0-16,0 0 3 15,0 1 1-15,0 6 2 16,0 3-3-16,0 0 2 16,0 3-6-16,0 4 4 15,0 1-2-15,0-1 0 16,0 3 2-16,0-2 5 15,0 4-3-15,0 0 5 16,0 0-4-16,0 0-2 16,0 0-1-16,0-2 2 15,0-3-3-15,0 1-2 16,0-6 1-16,0 1-2 0,0-4 0 16,0 1 2-16,0 0-1 15,0 1 1-15,0-1 1 16,0-1-3-16,0 1 1 15,0 4 0-15,0-4 0 16,0 1 0-16,6 0 0 16,-5-1 0-16,-1 2 2 15,2 0 0-15,-2 0 1 16,0-2-2-16,0-2 1 16,0 2-1-16,0-2 0 0,0-4 0 15,0 0 2 1,0 0-2-16,0-2 1 0,0-2-1 15,0 0-1-15,0 0 0 16,0 0 0-16,0 0 0 16,0 0 0-16,2 0 2 15,-2 0-1-15,3 0-2 16,-3 0-10-16,2 0 0 16,-2-4-8-16,5-6-5 15,1 0-23-15,-6 4-15 16,0 0-29-16,2 2-38 15</inkml:trace>
</inkml:ink>
</file>

<file path=ppt/ink/ink21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29"/>
    </inkml:context>
    <inkml:brush xml:id="br0">
      <inkml:brushProperty name="width" value="0.1" units="cm"/>
      <inkml:brushProperty name="height" value="0.1" units="cm"/>
      <inkml:brushProperty name="fitToCurve" value="1"/>
    </inkml:brush>
  </inkml:definitions>
  <inkml:trace contextRef="#ctx0" brushRef="#br0">207-1 23 0,'0'0'26'0,"0"0"-4"15,0 0-6-15,-2 0-4 16,2 0-1-16,0 0 2 16,0 0 7-16,0 0 4 15,0 0-2-15,0 0-1 0,0 0-8 16,0 0 0 0,-3 0 0-16,-4 0-2 0,3 12 4 15,-2 0 7-15,-3 4-6 16,-3 2-10-16,6 2 5 15,-5 4-1-15,-3 2-1 16,1 1 1-16,-1 0-4 16,3 0 5-16,3-2-2 15,-6 1-2-15,3-1 0 16,0-2 1-16,4-1 4 16,-2-2-8-16,3-2-2 15,-3-2 2-15,6 0 6 16,-1-2-5-16,-1-2-3 15,1-4-2-15,4 0 0 0,0-2 3 16,-2-2-3 0,2-2 0-16,-2 0 1 0,2-2-1 15,0 2 1-15,0-2 0 16,0 0-1-16,0 0 1 16,0 0 1-16,0 0-1 15,0 0-1-15,0 0-5 16,0 0-4-16,0 0-9 15,0 0-1-15,0-2-16 0,0-10-2 16,4 6-22 0,9 0-40-16</inkml:trace>
</inkml:ink>
</file>

<file path=ppt/ink/ink21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30"/>
    </inkml:context>
    <inkml:brush xml:id="br0">
      <inkml:brushProperty name="width" value="0.1" units="cm"/>
      <inkml:brushProperty name="height" value="0.1" units="cm"/>
      <inkml:brushProperty name="fitToCurve" value="1"/>
    </inkml:brush>
  </inkml:definitions>
  <inkml:trace contextRef="#ctx0" brushRef="#br0">-1 0 25 0,'0'0'48'0,"0"0"-16"0,0 0-12 16,0 0-9-1,0 0 2-15,0 0 8 0,0 0 4 16,0 0-2-16,0 0 0 16,0 0-6-1,0 0 0-15,0 0 0 0,0 0-6 16,0 0-4-16,0 0 0 16,0 6 4-16,0 6 1 15,0 4-3-15,11 2-3 16,3 0 4-16,-1 6-4 15,3 0 2-15,1 5 4 16,3 0 2-16,1-3-13 16,-4-1 5-16,-1-3-4 15,-1-2-2-15,-3-6 1 0,-6-4-1 16,3-2 0-16,-7-2 1 16,0-4-1-1,-2-2 2-15,0 0-2 0,0 0 0 16,0 0 0-16,0 0 0 15,0 0 3-15,0 0-1 16,0 0 2-16,0 0 0 16,0 0 4-16,0 0-5 15,0 0-2-15,0 0-1 16,0 0 0-16,0 0-1 16,0 0-7-16,0 0-13 15,0-10-8-15,0 4-32 16,0-2-26-16,-4 0-21 15</inkml:trace>
</inkml:ink>
</file>

<file path=ppt/ink/ink21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31"/>
    </inkml:context>
    <inkml:brush xml:id="br0">
      <inkml:brushProperty name="width" value="0.1" units="cm"/>
      <inkml:brushProperty name="height" value="0.1" units="cm"/>
      <inkml:brushProperty name="fitToCurve" value="1"/>
    </inkml:brush>
  </inkml:definitions>
  <inkml:trace contextRef="#ctx0" brushRef="#br0">248 18 19 0,'0'0'31'0,"0"-2"-22"0,0 0 4 16,-2 0 0-16,2 0 2 15,-2 0-5-15,2 0-1 16,0 0 5-16,0 2 3 15,0-2-2-15,0 2-3 16,0-2 1-16,0 2-2 16,0 0-3-16,0 0-2 15,0 0 1-15,0 0 0 16,0 0-1-16,0 0-3 16,0 0 0-16,0 0-2 15,0 0-1-15,0 0 0 16,0 0-1-16,0 0 1 15,0 0 0-15,0 0 0 16,0 0 0-16,0 0 0 0,0 0 0 16,0 0 0-16,-2 0-1 15,2 0 1-15,-2 0 0 16,2 0 0-16,-7 0-3 16,5 2 1-16,-1 2 2 15,-6 4 0-15,5 0 2 16,-7-1 1-16,7 1-1 15,-6 0-1-15,4 0 0 16,-1-3 0-16,3 2 0 16,0-4-1-16,-3 1 0 15,4-2 0-15,1-2 0 16,2 2 0-16,0-2 0 16,0 0 0-16,0 0 0 0,-2 0 0 15,0 0 0 1,-3 0 0-16,1 0 0 0,2 2 0 15,0 0 0-15,-5-2 0 16,5 2 1-16,-2-2-1 16,-5 0 0-16,5 0 0 15,-5 0 0-15,5 0 1 16,-8 0 2-16,8 0 2 16,-5 0-2-16,7 0-1 0,-7 0 1 15,5-2-3 1,2-2 1-16,-8 0 1 0,6 0-2 15,2 1 1-15,-5-1 0 16,3 0 0-16,4 1 0 16,-2 2 0-16,0-1-1 15,2 2 0 1,0 0 0-16,-5 0 0 0,5 0 0 16,-3 0 0-16,3-2 0 15,-2 2-1-15,0-4 1 16,0 2 0-16,-5-2 1 15,5 2-1-15,0 0 0 16,2-2 0-16,-2 2 1 16,2 2 0-16,0-2 0 15,0-2-1-15,-2 4 1 16,2-1 2-16,0 1 1 0,0 0-1 16,0 0-1-16,0 0-1 15,0 0 2-15,0 0-2 16,0 0 3-16,0 0-4 15,0 0 0-15,0 0-11 16,0-3-20-16,0 2-35 16,0 1-78-16</inkml:trace>
</inkml:ink>
</file>

<file path=ppt/ink/ink21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32"/>
    </inkml:context>
    <inkml:brush xml:id="br0">
      <inkml:brushProperty name="width" value="0.1" units="cm"/>
      <inkml:brushProperty name="height" value="0.1" units="cm"/>
      <inkml:brushProperty name="fitToCurve" value="1"/>
    </inkml:brush>
  </inkml:definitions>
  <inkml:trace contextRef="#ctx0" brushRef="#br0">132 5 24 0,'0'-1'55'15,"0"-3"-32"-15,0 4-11 16,0-3 1-16,0 3-1 0,0 0-3 16,0 0 0-16,0 0 9 15,0 0 2-15,0 0-1 16,0 0-5-16,0 0 0 16,0 0-1-16,0 0-3 15,0 0-1-15,0 0-4 16,0 0 0-16,0 11-3 15,-2 4-2-15,-12 3 6 16,1 3 2-16,-1 3 2 16,-2 2 3-16,2-2-5 15,-2-2-3-15,4 0 1 16,0-6-2-16,4 0-1 16,1-4-2-16,3-4 0 15,4-2 1-15,0-2-2 16,0 0 0-16,0-4 0 0,0 0-3 15,0 0-13-15,0 0 0 16,0 0-2-16,0 0-9 16,0 0-8-16,0 0-13 15,0 0 0-15,0-2-5 16</inkml:trace>
</inkml:ink>
</file>

<file path=ppt/ink/ink21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33"/>
    </inkml:context>
    <inkml:brush xml:id="br0">
      <inkml:brushProperty name="width" value="0.1" units="cm"/>
      <inkml:brushProperty name="height" value="0.1" units="cm"/>
      <inkml:brushProperty name="fitToCurve" value="1"/>
    </inkml:brush>
  </inkml:definitions>
  <inkml:trace contextRef="#ctx0" brushRef="#br0">182-3 86 0,'4'0'39'16,"-4"0"-22"-16,0 12 0 16,0 2-5-16,0 2-9 15,0 8-2-15,-8 2 6 16,-8 4 17-16,-2 2 7 16,0 2-23-16,2-2 0 15,-3-3 3-15,0-1 0 0,4-1-5 16,1-4-3-16,4-5 2 15,-1-1 1-15,1-7-4 16,4-2-2-16,-1-2 0 16,5-2 0-16,2-4 0 15,0 0-16-15,0 0-12 16,0 0-8-16,0 0-19 16,0-6-8-16,0-4-15 15</inkml:trace>
</inkml:ink>
</file>

<file path=ppt/ink/ink21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34"/>
    </inkml:context>
    <inkml:brush xml:id="br0">
      <inkml:brushProperty name="width" value="0.1" units="cm"/>
      <inkml:brushProperty name="height" value="0.1" units="cm"/>
      <inkml:brushProperty name="fitToCurve" value="1"/>
    </inkml:brush>
  </inkml:definitions>
  <inkml:trace contextRef="#ctx0" brushRef="#br0">81 0 30 0,'-7'8'40'16,"0"0"-13"-16,0 2 1 15,-1 0-1-15,-1 2-2 16,-3 1-11-16,4-2 4 15,1-1 4-15,3 1-9 16,-6-6-6-16,10-2 2 16,-2 0-5-16,2-3-3 0,0 0 1 15,0 0-2-15,0 0-2 16,0 0-8-16,0 0-8 16,0 0-8-16,0 0-3 15,0 0 12-15,-2 0 10 16,2 0 0-16,0 0-1 15,0 0 0-15,0 0-13 16,0 0-10-16,0 0-27 16</inkml:trace>
</inkml:ink>
</file>

<file path=ppt/ink/ink22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35"/>
    </inkml:context>
    <inkml:brush xml:id="br0">
      <inkml:brushProperty name="width" value="0.1" units="cm"/>
      <inkml:brushProperty name="height" value="0.1" units="cm"/>
      <inkml:brushProperty name="fitToCurve" value="1"/>
    </inkml:brush>
  </inkml:definitions>
  <inkml:trace contextRef="#ctx0" brushRef="#br0">59-3 30 0,'2'0'31'0,"-2"0"-5"0,0 0-1 16,0 0-9 0,0 0-6-16,0 0-2 0,0 0 2 15,0 2-5-15,0 10 6 16,-4 0 15-16,-5 1-11 16,3 1-1-16,-4-3-1 15,2-1-5-15,1-2-2 16,3-2-4-16,2-2 0 15,-4-2-2-15,6-2 0 16,-2 0 0-16,0 0-4 16,2 0-23-16,0 0-12 15,-2 0-7-15,2 0 4 16,0-4-20-16</inkml:trace>
</inkml:ink>
</file>

<file path=ppt/ink/ink22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36"/>
    </inkml:context>
    <inkml:brush xml:id="br0">
      <inkml:brushProperty name="width" value="0.1" units="cm"/>
      <inkml:brushProperty name="height" value="0.1" units="cm"/>
      <inkml:brushProperty name="fitToCurve" value="1"/>
    </inkml:brush>
  </inkml:definitions>
  <inkml:trace contextRef="#ctx0" brushRef="#br0">74 0 37 0,'-11'22'37'0,"7"-12"-5"0,-6 2-3 0,0-1-10 16,1 3-11-16,-1-2-3 15,2-2-3-15,1-2-1 16,3-2-1-16,4-6-7 16,-2 0-43-16,2 0-37 15</inkml:trace>
</inkml:ink>
</file>

<file path=ppt/ink/ink22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37"/>
    </inkml:context>
    <inkml:brush xml:id="br0">
      <inkml:brushProperty name="width" value="0.1" units="cm"/>
      <inkml:brushProperty name="height" value="0.1" units="cm"/>
      <inkml:brushProperty name="fitToCurve" value="1"/>
    </inkml:brush>
  </inkml:definitions>
  <inkml:trace contextRef="#ctx0" brushRef="#br0">127-1 78 0,'0'0'37'0,"5"0"-24"15,-5 0-1-15,0 0-3 16,0-3 7-16,0 3-9 15,0 0 0-15,0 0 5 16,0 0 0-16,0 0-5 16,-11 3 0-16,-10 6 20 0,5 4-11 15,1 1 2-15,-5-3 5 16,5 0-5-16,1-4-13 16,5 1 1-16,3-3-6 15,1-3 1-15,3 0 0 16,2-2 0-16,0 0-1 15,0 0-1-15,0 0-10 16,0 0-8-16,2-2-11 16,7-6-21-16,-5 0-3 15,5-1-113-15</inkml:trace>
</inkml:ink>
</file>

<file path=ppt/ink/ink22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38"/>
    </inkml:context>
    <inkml:brush xml:id="br0">
      <inkml:brushProperty name="width" value="0.1" units="cm"/>
      <inkml:brushProperty name="height" value="0.1" units="cm"/>
      <inkml:brushProperty name="fitToCurve" value="1"/>
    </inkml:brush>
  </inkml:definitions>
  <inkml:trace contextRef="#ctx0" brushRef="#br0">0 97 19 0,'0'0'65'0,"0"0"-38"16,0 0 0-16,0 0 0 16,0 0-14-16,0 0 1 15,0 0 5-15,0 0 4 16,0 0-8-16,0 0-9 15,0 0-4-15,0 0 1 16,0 0-3-16,0-8-3 16,0-2-8-16,0-1-4 15,0 2 4-15,2 0 0 16,0 1 6-16,2 1 5 16,-4 7 2-16,5-4 0 15,-3 4 0-15,0 0 2 16,0 0-4-16,0 0-7 0,-2 0-8 15,5 0 0-15,-1 0-5 16,1 0 9-16,-3 0 11 16,5 0 7-16,-3 0-5 15,3 0-2-15,-2 4-3 16,-1-1 3-16,3-2 0 16,-3 2 0-16,1-3-2 15,0 0 2-15,1 0-15 16,-4 0-2-16,5-7 14 15,-3-6-7-15,0 1-56 16,3 2 53-16</inkml:trace>
</inkml:ink>
</file>

<file path=ppt/ink/ink22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39"/>
    </inkml:context>
    <inkml:brush xml:id="br0">
      <inkml:brushProperty name="width" value="0.1" units="cm"/>
      <inkml:brushProperty name="height" value="0.1" units="cm"/>
      <inkml:brushProperty name="fitToCurve" value="1"/>
    </inkml:brush>
  </inkml:definitions>
  <inkml:trace contextRef="#ctx0" brushRef="#br0">0-96 11 0,'97'-48'32'0,"-96"48"-3"0,2 0-7 15,-1 2 6-15,1-1 3 16,-2 1-15-16,4-2-6 15,0 1 4-15,-2-1-1 16,0 0-6-16,0 0-6 16,2 0 0-16,-1-4-2 15,1 0-5-15,-1-1-41 16,4 2 41-16,-6-1 6 0,3 1 1 16,-3 2 8-1,0 1 3-15,1 0-2 0,-3 0-9 16,1 0 1-16,2 0-4 15,-2 1-1-15,0 2 3 16,7 2 10-16,-6-2-7 16,4 1-3-16,-4 0 2 15,4-1 1-15,-2-2-2 16,2-1 0-16,1 0-1 16,-1 0-7-16,-1 0-28 15,-4 0-47-15,2-1 67 16,-3-1 0-16</inkml:trace>
</inkml:ink>
</file>

<file path=ppt/ink/ink22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40"/>
    </inkml:context>
    <inkml:brush xml:id="br0">
      <inkml:brushProperty name="width" value="0.1" units="cm"/>
      <inkml:brushProperty name="height" value="0.1" units="cm"/>
      <inkml:brushProperty name="fitToCurve" value="1"/>
    </inkml:brush>
  </inkml:definitions>
  <inkml:trace contextRef="#ctx0" brushRef="#br0">0 0 74 0,'9'4'35'0,"-4"-2"-35"16,-5-2 7-16,7 3-7 15,-7-3-4-15,2 0-20 16,-2 1-6-16</inkml:trace>
</inkml:ink>
</file>

<file path=ppt/ink/ink22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41"/>
    </inkml:context>
    <inkml:brush xml:id="br0">
      <inkml:brushProperty name="width" value="0.1" units="cm"/>
      <inkml:brushProperty name="height" value="0.1" units="cm"/>
      <inkml:brushProperty name="fitToCurve" value="1"/>
    </inkml:brush>
  </inkml:definitions>
  <inkml:trace contextRef="#ctx0" brushRef="#br0">-2 0 13 0,'0'0'53'0,"0"8"-22"15,0-4-15-15,9 1-9 16,6 0 3-16,8-1-10 0,-4 3-13 16,6-4 10-16,-7 1-17 15,2 0-1-15,-2-1-1 16,-7-1 11-16,-6-2-29 15,-3 0 40-15,-2 0 0 16</inkml:trace>
</inkml:ink>
</file>

<file path=ppt/ink/ink22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42"/>
    </inkml:context>
    <inkml:brush xml:id="br0">
      <inkml:brushProperty name="width" value="0.1" units="cm"/>
      <inkml:brushProperty name="height" value="0.1" units="cm"/>
      <inkml:brushProperty name="fitToCurve" value="1"/>
    </inkml:brush>
  </inkml:definitions>
  <inkml:trace contextRef="#ctx0" brushRef="#br0">0 0 25 0,'-2'0'20'0,"2"0"-4"15,0 0-6-15,0 0 0 16,0 0 5-16,2 0-9 16,10 0-1-16,3 7-5 0,-1-4-5 15,1 1-14-15,-8-4-17 16,-3 0-5-16</inkml:trace>
</inkml:ink>
</file>

<file path=ppt/ink/ink22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43"/>
    </inkml:context>
    <inkml:brush xml:id="br0">
      <inkml:brushProperty name="width" value="0.1" units="cm"/>
      <inkml:brushProperty name="height" value="0.1" units="cm"/>
      <inkml:brushProperty name="fitToCurve" value="1"/>
    </inkml:brush>
  </inkml:definitions>
  <inkml:trace contextRef="#ctx0" brushRef="#br0">0 8 61 0,'19'9'39'0,"-3"4"-19"15,-5-10 4-15,-7 1-5 16,3-3-12-16,-2 2-6 16,-5-3-1-16,2 0 1 15,-2 0-1-15,2 0-1 16,3 0 1-16,-3-8-3 16,1-3-7-16,1 2 1 0,-4 1-17 15,0 2 26-15,0 5 9 16,0 1-6-16,0 0 0 15,0 0 3-15,0 0 0 16,0 0-5-16,0 6-1 16,5 3 3-16,-3 0-2 15,0 6 2-15,2-4 0 16,1-3-2-16,-3-2-1 16,2-2 0-16,0 0-10 15,1-2 0-15,0-2 5 16,-3 0-6-16,0 0-8 15,-2 0-5-15,0 0-8 16,0 0-19-16</inkml:trace>
</inkml:ink>
</file>

<file path=ppt/ink/ink22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44"/>
    </inkml:context>
    <inkml:brush xml:id="br0">
      <inkml:brushProperty name="width" value="0.1" units="cm"/>
      <inkml:brushProperty name="height" value="0.1" units="cm"/>
      <inkml:brushProperty name="fitToCurve" value="1"/>
    </inkml:brush>
  </inkml:definitions>
  <inkml:trace contextRef="#ctx0" brushRef="#br0">-3 0 10 0,'0'14'42'0,"9"-1"-8"15,-5 4-14-15,9-4-2 16,-2 1-10-16,-3-4-8 16,5 0 0-16,-4-4 0 15,0-4-8-15,-3-2-13 16,-4 0-4-16,0 0 7 16,-2 0-13-16</inkml:trace>
</inkml:ink>
</file>

<file path=ppt/ink/ink23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45"/>
    </inkml:context>
    <inkml:brush xml:id="br0">
      <inkml:brushProperty name="width" value="0.1" units="cm"/>
      <inkml:brushProperty name="height" value="0.1" units="cm"/>
      <inkml:brushProperty name="fitToCurve" value="1"/>
    </inkml:brush>
  </inkml:definitions>
  <inkml:trace contextRef="#ctx0" brushRef="#br0">0 0 11 0,'95'131'73'0,"-91"-111"-54"0,3-2 1 16,-5-4 0-16,0-4-17 15,0-2-3-15,-2-6 0 16,0-2 0-16,0 0-2 15,0 0-17-15,0 0-28 16,0 0-3-16</inkml:trace>
</inkml:ink>
</file>

<file path=ppt/ink/ink23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46"/>
    </inkml:context>
    <inkml:brush xml:id="br0">
      <inkml:brushProperty name="width" value="0.1" units="cm"/>
      <inkml:brushProperty name="height" value="0.1" units="cm"/>
      <inkml:brushProperty name="fitToCurve" value="1"/>
    </inkml:brush>
  </inkml:definitions>
  <inkml:trace contextRef="#ctx0" brushRef="#br0">0 0 49 0,'5'18'50'16,"3"4"-30"-16,0-8 3 15,-2 2-19-15,3-3-4 16,-3 1 0-16,4-2-7 0,-8-8-16 16,2 2-5-1,1-5-60-15</inkml:trace>
</inkml:ink>
</file>

<file path=ppt/ink/ink23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47"/>
    </inkml:context>
    <inkml:brush xml:id="br0">
      <inkml:brushProperty name="width" value="0.1" units="cm"/>
      <inkml:brushProperty name="height" value="0.1" units="cm"/>
      <inkml:brushProperty name="fitToCurve" value="1"/>
    </inkml:brush>
  </inkml:definitions>
  <inkml:trace contextRef="#ctx0" brushRef="#br0">0 0 119 0,'65'83'48'0,"-65"-61"-25"0,0-3 4 0,0 2-17 16,0-1-3-16,0 0-5 15,0-4-1-15,0-4-1 16,0 0 0-16,0-6-14 16,2-4-18-16,0-2-15 15,0 0-30-15</inkml:trace>
</inkml:ink>
</file>

<file path=ppt/ink/ink23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48"/>
    </inkml:context>
    <inkml:brush xml:id="br0">
      <inkml:brushProperty name="width" value="0.1" units="cm"/>
      <inkml:brushProperty name="height" value="0.1" units="cm"/>
      <inkml:brushProperty name="fitToCurve" value="1"/>
    </inkml:brush>
  </inkml:definitions>
  <inkml:trace contextRef="#ctx0" brushRef="#br0">0 0 90 0,'14'18'38'0,"-5"-1"-9"15,2 2-5-15,0 2-10 16,2 0-9-16,3-1-4 15,-3-2-1-15,1-2 0 16,1-4-1-16,-6-2-8 16,-5-6-1-16,4-4-5 15,-8 0-15-15,0 0-18 16</inkml:trace>
</inkml:ink>
</file>

<file path=ppt/ink/ink23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49"/>
    </inkml:context>
    <inkml:brush xml:id="br0">
      <inkml:brushProperty name="width" value="0.1" units="cm"/>
      <inkml:brushProperty name="height" value="0.1" units="cm"/>
      <inkml:brushProperty name="fitToCurve" value="1"/>
    </inkml:brush>
  </inkml:definitions>
  <inkml:trace contextRef="#ctx0" brushRef="#br0">0 0 103 0,'9'12'69'0,"4"2"-32"0,0-4-2 16,3 1-22-16,-5-1-6 15,1-2-7-15,-6 2 0 16,5-4-4-16,-4 0-5 16,-4-2-6-16,1-4-7 15,-4 0-26-15,0 0-21 16,0 0-28-16</inkml:trace>
</inkml:ink>
</file>

<file path=ppt/ink/ink23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50"/>
    </inkml:context>
    <inkml:brush xml:id="br0">
      <inkml:brushProperty name="width" value="0.1" units="cm"/>
      <inkml:brushProperty name="height" value="0.1" units="cm"/>
      <inkml:brushProperty name="fitToCurve" value="1"/>
    </inkml:brush>
  </inkml:definitions>
  <inkml:trace contextRef="#ctx0" brushRef="#br0">0 0 110 0,'151'49'36'0,"-142"-37"-12"0,-2-2-12 15,2-2-9-15,-5-2-3 16,3-2-15-16,-5-4-15 0,0 0-7 15,1 0-28 1</inkml:trace>
</inkml:ink>
</file>

<file path=ppt/ink/ink23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51"/>
    </inkml:context>
    <inkml:brush xml:id="br0">
      <inkml:brushProperty name="width" value="0.1" units="cm"/>
      <inkml:brushProperty name="height" value="0.1" units="cm"/>
      <inkml:brushProperty name="fitToCurve" value="1"/>
    </inkml:brush>
  </inkml:definitions>
  <inkml:trace contextRef="#ctx0" brushRef="#br0">0 0 40 0,'7'6'22'16,"-1"-2"1"-16,-4 0 6 15,6 0-4-15,-4-2-6 16,-2 3 3-16,5-1 0 15,-3-3 0-15,-2 3-1 16,-2 0-8-16,5-2-2 16,-2 2-4-16,-3-2-4 15,0-2-3-15,2 2 0 16,-2-2-4-16,0 0-22 16,0 0-17-16,0 0-31 15</inkml:trace>
</inkml:ink>
</file>

<file path=ppt/ink/ink23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52"/>
    </inkml:context>
    <inkml:brush xml:id="br0">
      <inkml:brushProperty name="width" value="0.1" units="cm"/>
      <inkml:brushProperty name="height" value="0.1" units="cm"/>
      <inkml:brushProperty name="fitToCurve" value="1"/>
    </inkml:brush>
  </inkml:definitions>
  <inkml:trace contextRef="#ctx0" brushRef="#br0">-1 134 0 0,'0'2'15'15,"0"-2"-3"-15,0 0-4 16,0 0 0-16,0 0 2 16,0 0 4-16,0 0-1 15,0 0 0-15,0 0 3 16,0 0-6-16,0 0-1 0,0 0-2 16,0 0-3-16,0 0 0 15,0 0 5-15,0 0-4 16,0 0 0-16,0 0 2 15,0 0 0-15,0 0-2 16,0 0-1-16,0 0 0 16,0 0 2-16,0 0 0 15,0 0-3-15,0 0 1 16,0 0 2-16,0 0-1 16,0 0 2-16,0 0 1 15,0 0-1-15,0 0-3 16,0 0 0-16,0 0-2 15,0 0 0-15,0 0 0 16,0 0 0-16,0 0 3 0,0 0 5 16,0 0 1-16,0 0-4 15,0 0 2-15,2 0-2 16,8 0 0-16,-6 0-1 16,7 0-5-16,0 0-1 15,3 0-2-15,1 0-9 16,1 0 8-16,1-8 2 15,-1 0-1-15,5 0 1 16,-4 0 2-16,1 0-4 16,-3-2 2-16,8 2-5 15,-5 0 4-15,-3 0-1 16,1 2 3-16,-3 2 3 0,-2 0-3 16,-1 0 4-16,-2 2 0 15,-1 0-1-15,-5 0-2 16,0 2-1-16,0-2-1 15,-2 2-2-15,2 0-5 16,4 0 5-16,-2 0-1 16,0 0-8-16,7 0 12 15,-7 0 1-15,6 0 0 16,-6-2-1-16,5-2 3 16,-7 0-3-16,0 2-6 15,-2-4-14-15,0 0-19 16,5 0-12-16,-5 4-35 15,0-2 33-15</inkml:trace>
</inkml:ink>
</file>

<file path=ppt/ink/ink23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53"/>
    </inkml:context>
    <inkml:brush xml:id="br0">
      <inkml:brushProperty name="width" value="0.1" units="cm"/>
      <inkml:brushProperty name="height" value="0.1" units="cm"/>
      <inkml:brushProperty name="fitToCurve" value="1"/>
    </inkml:brush>
  </inkml:definitions>
  <inkml:trace contextRef="#ctx0" brushRef="#br0">304-1 29 0,'0'0'18'0,"0"0"-1"15,0 0-6-15,0 0 6 16,-2 0-5-16,2 0-1 16,-2 0 1-16,2 0 3 15,0 0-1-15,-2 0-3 0,2 0 1 16,0 0-1-1,0 0-1-15,0 0-2 16,-3 0 0-16,3 0 0 0,-5 0 0 16,3 0-5-16,-2 0-2 15,-5 0 5-15,-5 0 1 16,4 6 5-16,-9 2-1 16,4 2 1-16,-3 0 1 15,-1 2-9-15,-2 2-2 16,3-2 1-16,1-2-3 15,1 2 0-15,3-4 1 16,2-3 1-16,1 1 0 16,4 2-2-16,-1-4 0 15,5 1 1-15,-2-1-1 0,2 1 0 16,0-1 0 0,-4 2 0-16,6 1 1 0,-4 0-1 15,0 1 0-15,-1 1 0 16,3-1 0-16,-4 0 0 15,-2-2-1-15,6-2 1 16,-2-3-1-16,-3-1-1 16,5 0-9-16,0 0-36 15,2 0-13-15,0 0-27 16</inkml:trace>
</inkml:ink>
</file>

<file path=ppt/ink/ink23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14"/>
    </inkml:context>
    <inkml:brush xml:id="br0">
      <inkml:brushProperty name="width" value="0.1" units="cm"/>
      <inkml:brushProperty name="height" value="0.1" units="cm"/>
      <inkml:brushProperty name="fitToCurve" value="1"/>
    </inkml:brush>
  </inkml:definitions>
  <inkml:trace contextRef="#ctx0" brushRef="#br0">388 30 50 0,'3'0'41'0,"-1"0"-16"16,0 0 2-16,-2 0 0 16,5 0-2-16,-5 0-6 15,0 0-5-15,0 0 11 16,0 0 7-16,0 0-3 0,0 0-3 16,0 0-2-1,0 0-6-15,0 0-7 0,0 0-5 16,0 0-3-16,0 0-2 15,0 0-1-15,0 0 0 16,0 0-7-16,0 0 2 16,0 0 0-16,-9-4 0 15,2 2-1-15,-4-2 4 16,0-2 2-16,-5 4 0 16,3-2 0-16,-2 2 0 15,2 0-1-15,-1 0-1 16,1 2-2-16,0 0 1 15,-1 0 0-15,6 0 2 16,-3 0 0-16,-3 0 1 16,3 0-1-16,3 0-1 0,-4 0 1 15,-1 0-3-15,2 0 1 16,0 8 2-16,3 0 0 16,-3 0 0-16,-3 2-4 15,8 0-1-15,-5 0 6 16,-1 2-1-16,-1 2 0 15,7-2 1-15,-4 2 0 16,-1 0 0-16,7 0 0 16,-5 0 0-16,4 0 1 15,3 0-1-15,-5 2 1 16,3-2 1-16,4 0 1 16,-4-2-1-16,2 1 2 15,-3-2 0-15,1 2 1 0,4-4-2 16,0 4 2-16,0-1-1 15,0-2 1-15,0 2 0 16,0 0 0-16,0-3 1 16,0 4-1-16,0-3 0 15,0 2-3-15,0-2 4 16,0 2 0-16,0-2 0 16,0 2 1-16,0 0-1 15,0 0-4-15,0 0 3 16,4 0-1-16,5 0 0 15,-5-2-2-15,5 0 1 16,-5-2 0-16,8 0 2 16,-6-2 1-16,3 2-3 15,5-2 0-15,-3 2-1 16,-3 0-2-16,6-2 1 0,-1 0-1 16,3 2 1-16,-1-2-1 15,3 0 1-15,-3-1 1 16,3-1-2-16,-3-1 0 15,3-3 0-15,2 2 0 16,-2-2 0-16,2 0-2 16,2 0 1-16,4 0 0 15,-6 0 1-15,4 0 0 16,-4 0 0-16,5-2 0 16,-8-4 0-16,6 2 0 0,-5-4 0 15,-2 0-2-15,0 0 2 16,-3 0-3-1,0 0 3-15,1-2 0 0,-3 0 0 16,-7 4 1 0,8-4 1-16,-6 2-1 0,3 0 1 15,0 0 2-15,-4 0-4 16,6-2-4-16,-7 0 3 16,0-2 0-16,3 2-2 15,-5 0 1-15,1-2 1 16,4 0-4-16,-5 0 0 15,0 0-7-15,0 0-1 16,-2 0 6-16,2 2-1 16,-2 0-3-16,0-1 5 0,0 2-2 15,0 0-1-15,0 2 5 16,0-1-3-16,0-2-2 16,0-1 3-16,0 3 0 15,0-2-2-15,0 0-2 16,-2 2 0-16,0-2 5 15,0 5 3-15,0-2 0 16,-3-1-3-16,0 2-1 16,3 0-2-16,-5-2 2 15,3 0-8-15,2 0-1 16,-7 2 2-16,5-2-1 16,-1 2-14-16,-4 0 1 15,7 0 5-15,-7 2 16 0,5-2 4 16,0 0 1-16,-4 0 1 15,4 2 1-15,-3-2-1 16,3 4 0-16,0-2 0 16,-3 2 0-16,2 0-1 15,1-2-3-15,-3 2 0 16,5 0 4-16,-7 0 0 16,2-2-1-16,-2 2 1 15,5-2-1-15,-6 0 1 16,4 2 1-16,-4-2-1 15,4 2 0-15,-3 0 0 16,3 2-1-16,-4-2 1 16,6 2 1-16,-5 0-1 15,0 0 1-15,2 0 0 16,3 0 1-16,-5 0 0 0,-2 0-1 16,4 0 1-1,-4 0 6-15,7 0 1 0,-5 0-2 16,-3 0 3-16,8 0 6 15,-5 4-1-15,5-2-3 16,-1-2-6-16,-3 0-3 16,6 0 1-16,0 0-2 15,2 0-2-15,0 0-10 16,0 0-32-16,0 0-44 0</inkml:trace>
</inkml:ink>
</file>

<file path=ppt/ink/ink24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15"/>
    </inkml:context>
    <inkml:brush xml:id="br0">
      <inkml:brushProperty name="width" value="0.1" units="cm"/>
      <inkml:brushProperty name="height" value="0.1" units="cm"/>
      <inkml:brushProperty name="fitToCurve" value="1"/>
    </inkml:brush>
  </inkml:definitions>
  <inkml:trace contextRef="#ctx0" brushRef="#br0">-5 3 8 0,'0'0'40'0,"0"0"-17"15,0 0-8-15,0 0-2 16,0 0-1-1,0 0 0-15,0 0-3 0,0 0 0 16,0 0 5-16,0 0-2 16,0-2-8-16,0 2 5 15,0 0 5-15,0 0-5 16,0 0-1-16,0 0 4 16,0 0 0-16,0 0-2 15,0 0 1-15,0 0 3 16,0 0 0-16,0 0 0 15,0 0-2-15,0 0-2 16,0 0 0-16,0 0 1 16,0 0-3-16,0 0 1 15,0 0-4-15,0 0-2 16,0 0 4-16,7 0 4 0,-5 0-6 16,8 0-1-16,-6 0-4 15,7 0 0-15,-7 0 3 16,5 0 0-16,-4 0 3 15,4 0 5-15,-5 0-2 16,0 0-5-16,5 0-4 16,-6 0 1-16,6 0 3 15,-5 0 1-15,-4 0-2 16,4 0-1-16,-2 0 1 0,5 0-1 16,-4 0-2-1,-1 0 0-15,5 0 2 0,-3 0-2 16,-4 0 1-1,9 0-1-15,-5 0 1 0,-2 0 1 16,3 2-2-16,2-2 1 16,-3 2 0-16,3 0 2 15,-5 0 0-15,0 0-1 16,2 2 0-16,-1-2 1 16,4 0-2-16,-5 0 0 15,0 0-1-15,5 0-1 16,-3 0 1-16,-2 2 0 15,2-2-1-15,2 0 1 16,-2 2 0-16,-2-2 0 16,0 0 0-16,3 0-1 0,-3 2 1 15,0-2 0-15,0 0 0 16,0 2-1-16,3-2 1 16,0 0 0-16,-3 2 0 15,-2-2 0-15,4 0-1 16,1 0 1-16,-1 2 0 15,-2 0 1-15,0-2-1 16,6 2-1-16,-6 0 1 16,0-2 0-16,0 2 0 15,0-2 1-15,5 0-1 16,-5 2 0-16,0-2 0 16,5 1 0-16,-2 1-1 15,-5-2 1-15,2 2 0 0,0 1 0 16,0-4 0-16,3 3-1 15,-3 0-1-15,0 0 0 16,-2 1 2-16,2-2-5 16,0 1 0-16,3-2 2 15,-3 3 2-15,0-4 1 16,1 2-1-16,-1 1 1 16,3-1-1-16,-3 1 1 15,0 3-1-15,-2-3-2 16,2 3 0-16,0 0-5 15,-2-2-9-15,2 4-6 16,-2-8-20-16,0 2-38 16,0-2-70-16</inkml:trace>
</inkml:ink>
</file>

<file path=ppt/ink/ink24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16"/>
    </inkml:context>
    <inkml:brush xml:id="br0">
      <inkml:brushProperty name="width" value="0.1" units="cm"/>
      <inkml:brushProperty name="height" value="0.1" units="cm"/>
      <inkml:brushProperty name="fitToCurve" value="1"/>
    </inkml:brush>
  </inkml:definitions>
  <inkml:trace contextRef="#ctx0" brushRef="#br0">-1-2 45 0,'0'1'42'0,"0"-1"-22"15,0 0-1-15,0 0-10 16,0 0 0-16,0 0-2 15,0 0-5-15,0 0 1 16,0 0 9-16,0 0 1 16,0 0-1-16,0 0 2 15,0 0-1-15,0 0-5 16,0 0-4-16,0 0 6 0,0 0-1 16,0 0 0-1,0 0 2-15,0 0-1 0,0 0-3 16,0 3 3-1,0-3-7-15,0 0-1 0,2 0 0 16,0 0-3-16,-2 0 1 16,1 0-3-16,-1 0 1 15,2 0 0-15,-2 0-5 16,0 0 1-16,0 0 3 16,0 0 1-16,0 0 1 15,0 0-7-15,0 0-2 16,0 0 6-16,0 0 4 15,0 0 1-15,0 0 3 16,0 0 5-16,0 0-4 16,0 0 2-16,-2 0-4 0,2 0 0 15,0 0-1-15,-1 0 0 16,1 0-2-16,0 0-1 16,0 0 1-16,0 0 4 15,0 0 0-15,0 0 4 16,0 0 0-16,0 0-4 15,0 0-4-15,0 0-13 16,0 0-7-16,0-3-11 16,0 3-28-16,0 0-44 15</inkml:trace>
</inkml:ink>
</file>

<file path=ppt/ink/ink24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17"/>
    </inkml:context>
    <inkml:brush xml:id="br0">
      <inkml:brushProperty name="width" value="0.1" units="cm"/>
      <inkml:brushProperty name="height" value="0.1" units="cm"/>
      <inkml:brushProperty name="fitToCurve" value="1"/>
    </inkml:brush>
  </inkml:definitions>
  <inkml:trace contextRef="#ctx0" brushRef="#br0">19-1 3 0,'0'1'30'15,"0"2"-22"-15,-2-3 3 16,0 0 0-16,2 0 1 15,-5 0-1-15,1 0-6 16,1 0 1-16,3 0 7 16,-2 0 1-16,0 0-9 15,2 0 2-15,0 0 2 16,0 0 5-16,0 0 4 16,0 0 1-16,0 0 1 0,0 3-1 15,0 1 1-15,0-1-13 16,0 3 2-16,0-2-4 15,4-2-3-15,-1 0-2 16,-1-1-2-16,5-1-6 16,-3 0 4-16,-4 0 0 15,2 0-8-15,-2 0-7 16,0 0-5-16,0 0-7 16,0 0-11-16,0 0 26 15,0 0 12-15,0 0 4 16,0 0 4-16,0 0-3 0,0 0 4 15,0 0 5 1,0 0-4-16,0 0-4 16,0 0 9-16,0 0 6 15,0 0-8-15,0 0-5 0,0 0 3 16,0 0-2-16,0 0-3 16,0 0 1-16,0 0-1 15,0 0-2-15,0-1-19 16,0-3-30-16,0 2-76 15</inkml:trace>
</inkml:ink>
</file>

<file path=ppt/ink/ink24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18"/>
    </inkml:context>
    <inkml:brush xml:id="br0">
      <inkml:brushProperty name="width" value="0.1" units="cm"/>
      <inkml:brushProperty name="height" value="0.1" units="cm"/>
      <inkml:brushProperty name="fitToCurve" value="1"/>
    </inkml:brush>
  </inkml:definitions>
  <inkml:trace contextRef="#ctx0" brushRef="#br0">10 12 19 0,'2'0'28'16,"-2"0"-9"-16,0 0-2 0,0-3-1 15,0 3-9-15,0 0-7 16,0 0 0-16,0 0 6 16,0-1 1-16,0 1 0 15,0 0-4-15,0 0 8 16,0 0 0-16,0 0-9 15,0-3-1-15,0 3 6 16,0-1-3-16,3-2-3 16,-3 2 0-16,0 1 8 15,0 0-6-15,0 0-1 16,0 0 0-16,0 0 5 16,0 0 3-16,0 0 1 15,0 0-2-15,0 0-2 0,0 0-6 16,0 0-1-1,0 0 3-15,0 0-2 16,0 0 1-16,0 0 0 0,0 0-1 16,0 0 0-16,0 0 3 15,0 1 1-15,0 6 2 16,0 3-3-16,0 0 2 16,0 3-6-16,0 4 4 15,0 1-2-15,0-1 0 16,0 3 2-16,0-2 5 15,0 3-3-15,0 1 5 16,0 0-4-16,0 0-2 16,0 0-1-16,0-2 2 15,0-3-3-15,0 1-2 16,0-6 1-16,0 1-2 0,0-4 0 16,0 1 2-16,0 0-1 15,0 1 1-15,0-1 1 16,0-1-3-16,0 1 1 15,0 3 0-15,0-3 0 16,0 1 0-16,5 0 0 16,-4-1 0-16,-1 2 2 15,3 0 0-15,-3 0 1 16,0-2-2-16,0-2 1 16,0 2-1-16,0-2 0 0,0-4 0 15,0 0 2 1,0 0-2-16,0-2 1 0,0-2-1 15,0 0-1-15,0 0 0 16,0 0 0-16,0 0 0 16,0 0 0-16,2 0 2 15,-2 0-1-15,2 0-2 16,-2 0-10-16,2 0 0 16,-2-4-8-16,6-6-5 15,0 0-23-15,-6 4-15 16,0 0-29-16,2 2-38 15</inkml:trace>
</inkml:ink>
</file>

<file path=ppt/ink/ink24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19"/>
    </inkml:context>
    <inkml:brush xml:id="br0">
      <inkml:brushProperty name="width" value="0.1" units="cm"/>
      <inkml:brushProperty name="height" value="0.1" units="cm"/>
      <inkml:brushProperty name="fitToCurve" value="1"/>
    </inkml:brush>
  </inkml:definitions>
  <inkml:trace contextRef="#ctx0" brushRef="#br0">207-1 23 0,'0'0'26'0,"0"0"-4"15,0 0-6-15,-2 0-4 16,2 0-1-16,0 0 2 16,0 0 7-16,0 0 4 15,0 0-2-15,0 0-1 0,0 0-8 16,0 0 0 0,-3 0 0-16,-4 0-2 0,3 12 4 15,-2 0 7-15,-3 4-6 16,-3 2-10-16,6 2 5 15,-5 4-1-15,-3 2-1 16,1 1 1-16,-1 0-4 16,3 0 5-16,3-2-2 15,-6 1-2-15,3-1 0 16,0-2 1-16,4-1 4 16,-2-2-8-16,3-2-2 15,-3-2 2-15,6 0 6 16,-1-2-5-16,-1-2-3 15,1-4-2-15,4 0 0 0,0-2 3 16,-2-2-3 0,2-2 0-16,-2 0 1 0,2-2-1 15,0 2 1-15,0-2 0 16,0 0-1-16,0 0 1 16,0 0 1-16,0 0-1 15,0 0-1-15,0 0-5 16,0 0-4-16,0 0-9 15,0 0-1-15,0-2-16 0,0-10-2 16,4 6-22 0,9 0-40-16</inkml:trace>
</inkml:ink>
</file>

<file path=ppt/ink/ink24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20"/>
    </inkml:context>
    <inkml:brush xml:id="br0">
      <inkml:brushProperty name="width" value="0.1" units="cm"/>
      <inkml:brushProperty name="height" value="0.1" units="cm"/>
      <inkml:brushProperty name="fitToCurve" value="1"/>
    </inkml:brush>
  </inkml:definitions>
  <inkml:trace contextRef="#ctx0" brushRef="#br0">-1 0 25 0,'0'0'48'0,"0"0"-16"0,0 0-12 16,0 0-9-1,0 0 2-15,0 0 8 0,0 0 4 16,0 0-2-16,0 0 0 16,0 0-6-1,0 0 0-15,0 0 0 0,0 0-6 16,0 0-4-16,0 0 0 16,0 6 4-16,0 6 1 15,0 4-3-15,11 2-3 16,3 0 4-16,-1 6-4 15,3 0 2-15,1 5 4 16,3-1 2-16,1-2-13 16,-4-1 5-16,-1-3-4 15,-1-2-2-15,-3-6 1 0,-6-4-1 16,3-2 0-16,-7-2 1 16,0-4-1-1,-2-2 2-15,0 0-2 0,0 0 0 16,0 0 0-16,0 0 0 15,0 0 3-15,0 0-1 16,0 0 2-16,0 0 0 16,0 0 4-16,0 0-5 15,0 0-2-15,0 0-1 16,0 0 0-16,0 0-1 16,0 0-7-16,0 0-13 15,0-10-8-15,0 4-32 16,0-2-26-16,-4 0-21 15</inkml:trace>
</inkml:ink>
</file>

<file path=ppt/ink/ink24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21"/>
    </inkml:context>
    <inkml:brush xml:id="br0">
      <inkml:brushProperty name="width" value="0.1" units="cm"/>
      <inkml:brushProperty name="height" value="0.1" units="cm"/>
      <inkml:brushProperty name="fitToCurve" value="1"/>
    </inkml:brush>
  </inkml:definitions>
  <inkml:trace contextRef="#ctx0" brushRef="#br0">354 141 58 0,'0'4'39'0,"0"-4"-13"0,0 0-3 15,0 0-3 1,0 0 1-16,0 0-3 0,0 0-13 15,0 0 8-15,0 0 6 16,0 0-2 0,-6 0 7-16,-7 0 2 0,-5 0-17 15,-1 0 9-15,-6-3 7 16,-4-7-1-16,0 0-1 16,-2-2-2-16,3-4-4 15,-1 2-5-15,2 0-7 16,2 0-1-16,8 0-3 15,-1 4 0-15,5 2-1 16,2 0 0-16,6 2 2 16,-2 4 0-16,5 2-1 15,0-2 1-15,0 2-2 0,2 0 1 16,0 0 1 0,0 0 1-16,0 0 1 0,0 0 5 15,0 0-1-15,0 0 0 16,0 0 0-16,0 0 2 15,0 0-1-15,0 0-3 16,0 0-1-16,0 0-2 16,0 0 0-16,0 0-1 15,0 0-1-15,0 0-1 16,0 0-12-16,0 0-6 16,2-2-20-16,2 2-19 15,8-2-27-15,-3 2-33 16</inkml:trace>
</inkml:ink>
</file>

<file path=ppt/ink/ink24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22"/>
    </inkml:context>
    <inkml:brush xml:id="br0">
      <inkml:brushProperty name="width" value="0.1" units="cm"/>
      <inkml:brushProperty name="height" value="0.1" units="cm"/>
      <inkml:brushProperty name="fitToCurve" value="1"/>
    </inkml:brush>
  </inkml:definitions>
  <inkml:trace contextRef="#ctx0" brushRef="#br0">-6 70 56 0,'0'0'46'0,"0"2"-26"16,0 1 7-16,0-3-4 16,0 0-4-16,0 0 1 15,0 0 6-15,0 0-1 16,0 0-1-16,0 0-1 16,0 0-1-16,0 0-5 15,0 0-2-15,0 0-3 0,0 0 0 16,0 0-5-1,0 0-2-15,0 0 2 16,0 0-1-16,0 0 2 0,0 0 1 16,0 0-1-16,0 0-1 15,0 0 2-15,7 0 0 16,6 0-1-16,7 0 1 16,7 0 1-16,3-7-10 15,-1 0 2-15,5-4-4 16,-5 1-17-16,-4 4 19 15,0 0 3-15,-10 0-3 16,-4 2-1-16,-5 2-3 16,4 0-4-16,-8 0 5 15,0 0 1-15,5 2-1 16,-7-2 3-16,2 2 1 0,-2 0 1 16,0 0 0-16,0 0 1 15,0 0 1-15,0 0-3 16,0 0-1-16,0 0-1 15,0 0 0-15,0 0 0 16,0 0-1-16,0 0-3 16,0 0-8-16,0-2-2 15,0 0-14-15,0 0-33 16,0 0-20-16,0 2-49 0</inkml:trace>
</inkml:ink>
</file>

<file path=ppt/ink/ink24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23"/>
    </inkml:context>
    <inkml:brush xml:id="br0">
      <inkml:brushProperty name="width" value="0.1" units="cm"/>
      <inkml:brushProperty name="height" value="0.1" units="cm"/>
      <inkml:brushProperty name="fitToCurve" value="1"/>
    </inkml:brush>
  </inkml:definitions>
  <inkml:trace contextRef="#ctx0" brushRef="#br0">249 18 19 0,'0'0'31'0,"0"-2"-22"0,0 0 4 16,-2 0 0-16,2 0 2 15,-2 0-5-15,2 0-1 16,0 0 5-16,0 2 3 15,0-2-2-15,0 2-3 16,0-2 1-16,0 2-2 16,0 0-3-16,0 0-2 15,0 0 1-15,0 0 0 16,0 0-1-16,0 0-3 16,0 0 0-16,0 0-2 15,0 0-1-15,0 0 0 16,0 0-1-16,0 0 1 15,0 0 0-15,0 0 0 16,0 0 0-16,0 0 0 0,0 0 0 16,0 0 0-16,-2 0-1 15,2 0 1-15,-2 0 0 16,2 0 0-16,-7 0-3 16,5 2 1-16,-1 2 2 15,-6 4 0-15,5 0 2 16,-7 0 1-16,7-1-1 15,-6 2-1-15,4-1 0 16,-1-2 0-16,3 0 0 16,0-2-1-16,-3 0 0 15,4-2 0-15,1-2 0 16,2 2 0-16,0-2 0 16,0 0 0-16,0 0 0 0,-2 0 0 15,0 0 0 1,-3 0 0-16,1 0 0 0,2 2 0 15,0 0 0-15,-5-2 0 16,5 2 1-16,-2-2-1 16,-6 0 0-16,6 0 0 15,-5 0 0-15,5 0 1 16,-8 0 2-16,8 0 2 16,-5 0-2-16,7 0-1 0,-7 0 1 15,5-2-3 1,2-2 1-16,-8 0 1 0,6 0-2 15,2 0 1-15,-5 0 0 16,3 0 0-16,4 2 0 16,-2 0 0-16,0 1-1 15,2 1 0 1,0 0 0-16,-5 0 0 0,5 0 0 16,-3 0 0-16,3-3 0 15,-2 3-1-15,0-4 1 16,0 3 0-16,-5-4 1 15,5 2-1-15,0 2 0 16,2-3 0-16,-2 2 1 16,2 2 0-16,0-2 0 15,0-2-1-15,-2 4 1 16,2-2 2-16,0 2 1 0,0 0-1 16,0 0-1-16,0 0-1 15,0 0 2-15,0 0-2 16,0 0 3-16,0 0-4 15,0 0 0-15,0 0-11 16,0-3-20-16,0 2-35 16,0 1-78-16</inkml:trace>
</inkml:ink>
</file>

<file path=ppt/ink/ink24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04"/>
    </inkml:context>
    <inkml:brush xml:id="br0">
      <inkml:brushProperty name="width" value="0.1" units="cm"/>
      <inkml:brushProperty name="height" value="0.1" units="cm"/>
      <inkml:brushProperty name="fitToCurve" value="1"/>
    </inkml:brush>
  </inkml:definitions>
  <inkml:trace contextRef="#ctx0" brushRef="#br0">387 30 50 0,'3'0'41'0,"-1"0"-16"16,0 0 2-16,-2 0 0 16,5 0-2-16,-5 0-6 15,0 0-5-15,0 0 11 16,0 0 7-16,0 0-3 0,0 0-3 16,0 0-2-1,0 0-6-15,0 0-7 0,0 0-5 16,0 0-3-16,0 0-2 15,0 0-1-15,0 0 0 16,0 0-7-16,0 0 2 16,0 0 0-16,-9-4 0 15,2 2-1-15,-4-2 4 16,0-2 2-16,-5 4 0 16,4-2 0-16,-2 2 0 15,1 0-1-15,-1 0-1 16,1 2-2-16,0 0 1 15,-1 0 0-15,6 0 2 16,-3 0 0-16,-3 0 1 16,3 0-1-16,3 0-1 0,-4 0 1 15,-1 0-3-15,1 0 1 16,1 8 2-16,3 0 0 16,-3 0 0-16,-3 2-4 15,8 0-1-15,-5 0 6 16,-1 2-1-16,-1 2 0 15,7-2 1-15,-4 2 0 16,-1 0 0-16,7 0 0 16,-5 0 0-16,4 0 1 15,3 0-1-15,-5 2 1 16,3-2 1-16,4 0 1 16,-4-2-1-16,2 1 2 15,-3-2 0-15,1 2 1 0,4-4-2 16,0 4 2-16,0-1-1 15,0-2 1-15,0 2 0 16,0 0 0-16,0-3 1 16,0 4-1-16,0-3 0 15,0 2-3-15,0-2 4 16,0 2 0-16,0-2 0 16,0 2 1-16,0 0-1 15,0 0-4-15,0 0 3 16,4 0-1-16,5 0 0 15,-5-2-2-15,5 0 1 16,-5-2 0-16,8 0 2 16,-6-2 1-16,3 2-3 15,5-2 0-15,-3 2-1 16,-3 0-2-16,6-2 1 0,-1 0-1 16,3 2 1-16,-1-2-1 15,4 0 1-15,-4-1 1 16,3-1-2-16,-3-1 0 15,3-3 0-15,2 2 0 16,-2-2 0-16,2 0-2 16,2 0 1-16,2 0 0 15,-4 0 1-15,4 0 0 16,-4 0 0-16,5-2 0 16,-8-4 0-16,6 2 0 0,-5-4 0 15,-1 0-2-15,-1 0 2 16,-3 0-3-1,0 0 3-15,1-2 0 0,-3 0 0 16,-7 4 1 0,8-4 1-16,-6 2-1 0,3 0 1 15,0 0 2-15,-4 0-4 16,6-2-4-16,-7 0 3 16,0-2 0-16,3 2-2 15,-5 0 1-15,1-2 1 16,4 0-4-16,-5 0 0 15,0 0-7-15,0 0-1 16,-2 0 6-16,2 2-1 16,-2 0-3-16,0-1 5 0,0 2-2 15,0 0-1-15,0 2 5 16,0-1-3-16,0-2-2 16,0-1 3-16,0 3 0 15,0-2-2-15,0 0-2 16,-2 2 0-16,0-2 5 15,0 5 3-15,0-2 0 16,-3-1-3-16,0 2-1 16,3 0-2-16,-5-2 2 15,3 0-8-15,2 0-1 16,-7 2 2-16,5-2-1 16,-1 2-14-16,-4 0 1 15,7 0 5-15,-7 2 16 0,5-2 4 16,0 0 1-16,-4 0 1 15,4 2 1-15,-3-2-1 16,3 4 0-16,0-2 0 16,-3 2 0-16,2 0-1 15,1-2-3-15,-3 2 0 16,5 0 4-16,-7 0 0 16,2-2-1-16,-2 2 1 15,5-2-1-15,-7 0 1 16,5 2 1-16,-4-2-1 15,4 2 0-15,-3 0 0 16,3 2-1-16,-4-2 1 16,6 2 1-16,-5 0-1 15,0 0 1-15,2 0 0 16,3 0 1-16,-5 0 0 0,-2 0-1 16,4 0 1-1,-4 0 6-15,7 0 1 0,-5 0-2 16,-3 0 3-16,8 0 6 15,-5 4-1-15,6-2-3 16,-1-2-6-16,-4 0-3 16,6 0 1-16,0 0-2 15,2 0-2-15,0 0-10 16,0 0-32-16,0 0-44 0</inkml:trace>
</inkml:ink>
</file>

<file path=ppt/ink/ink25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05"/>
    </inkml:context>
    <inkml:brush xml:id="br0">
      <inkml:brushProperty name="width" value="0.1" units="cm"/>
      <inkml:brushProperty name="height" value="0.1" units="cm"/>
      <inkml:brushProperty name="fitToCurve" value="1"/>
    </inkml:brush>
  </inkml:definitions>
  <inkml:trace contextRef="#ctx0" brushRef="#br0">-5 3 8 0,'0'0'40'0,"0"0"-17"15,0 0-8-15,0 0-2 16,0 0-1-1,0 0 0-15,0 0-3 0,0 0 0 16,0 0 5-16,0 0-2 16,0-2-8-16,0 2 5 15,0 0 5-15,0 0-5 16,0 0-1-16,0 0 4 16,0 0 0-16,0 0-2 15,0 0 1-15,0 0 3 16,0 0 0-16,0 0 0 15,0 0-2-15,0 0-2 16,0 0 0-16,0 0 1 16,0 0-3-16,0 0 1 15,0 0-4-15,0 0-2 16,0 0 4-16,7 0 4 0,-5 0-6 16,8 0-1-16,-6 0-4 15,7 0 0-15,-7 0 3 16,5 0 0-16,-4 0 3 15,4 0 5-15,-5 0-2 16,0 0-5-16,5 0-4 16,-6 0 1-16,6 0 3 15,-5 0 1-15,-4 0-2 16,4 0-1-16,-2 0 1 0,5 0-1 16,-4 0-2-1,-1 0 0-15,5 0 2 0,-3 0-2 16,-4 0 1-1,9 0-1-15,-5 0 1 0,-2 0 1 16,3 2-2-16,2-2 1 16,-3 2 0-16,3 0 2 15,-5 0 0-15,0 0-1 16,2 2 0-16,-1-2 1 16,3 0-2-16,-4 0 0 15,0 0-1-15,5 0-1 16,-3 0 1-16,-2 2 0 15,2-2-1-15,2 0 1 16,-2 2 0-16,-2-2 0 16,0 0 0-16,3 0-1 0,-3 2 1 15,0-2 0-15,0 0 0 16,0 2-1-16,3-2 1 16,0 0 0-16,-3 2 0 15,-2-2 0-15,4 0-1 16,1 0 1-16,-1 2 0 15,-2 0 1-15,0-2-1 16,6 2-1-16,-6 0 1 16,0-2 0-16,0 2 0 15,0-2 1-15,5 0-1 16,-5 2 0-16,0-2 0 16,5 1 0-16,-2 1-1 15,-5-2 1-15,2 2 0 0,0 1 0 16,0-4 0-16,3 3-1 15,-3 0-1-15,0 0 0 16,-2 1 2-16,2-2-5 16,0 1 0-16,3-2 2 15,-3 3 2-15,0-4 1 16,1 2-1-16,-1 1 1 16,3-1-1-16,-3 1 1 15,0 3-1-15,-2-3-2 16,2 3 0-16,0 0-5 15,-2-2-9-15,2 4-6 16,-2-8-20-16,0 2-38 16,0-2-70-16</inkml:trace>
</inkml:ink>
</file>

<file path=ppt/ink/ink25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06"/>
    </inkml:context>
    <inkml:brush xml:id="br0">
      <inkml:brushProperty name="width" value="0.1" units="cm"/>
      <inkml:brushProperty name="height" value="0.1" units="cm"/>
      <inkml:brushProperty name="fitToCurve" value="1"/>
    </inkml:brush>
  </inkml:definitions>
  <inkml:trace contextRef="#ctx0" brushRef="#br0">-1-2 45 0,'0'1'42'0,"0"-1"-22"15,0 0-1-15,0 0-10 16,0 0 0-16,0 0-2 15,0 0-5-15,0 0 1 16,0 0 9-16,0 0 1 16,0 0-1-16,0 0 2 15,0 0-1-15,0 0-5 16,0 0-4-16,0 0 6 0,0 0-1 16,0 0 0-1,0 0 2-15,0 0-1 0,0 0-3 16,0 3 3-1,0-3-7-15,0 0-1 0,2 0 0 16,1 0-3-16,-3 0 1 16,1 0-3-16,-1 0 1 15,3 0 0-15,-3 0-5 16,0 0 1-16,0 0 3 16,0 0 1-16,0 0 1 15,0 0-7-15,0 0-2 16,0 0 6-16,0 0 4 15,0 0 1-15,0 0 3 16,0 0 5-16,0 0-4 16,0 0 2-16,-3 0-4 0,3 0 0 15,0 0-1-15,-1 0 0 16,1 0-2-16,0 0-1 16,0 0 1-16,0 0 4 15,0 0 0-15,0 0 4 16,0 0 0-16,0 0-4 15,0 0-4-15,0 0-13 16,0 0-7-16,0-3-11 16,0 3-28-16,0 0-44 15</inkml:trace>
</inkml:ink>
</file>

<file path=ppt/ink/ink25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07"/>
    </inkml:context>
    <inkml:brush xml:id="br0">
      <inkml:brushProperty name="width" value="0.1" units="cm"/>
      <inkml:brushProperty name="height" value="0.1" units="cm"/>
      <inkml:brushProperty name="fitToCurve" value="1"/>
    </inkml:brush>
  </inkml:definitions>
  <inkml:trace contextRef="#ctx0" brushRef="#br0">19-1 3 0,'0'1'30'15,"0"2"-22"-15,-2-3 3 16,0 0 0-16,2 0 1 15,-5 0-1-15,1 0-6 16,1 0 1-16,3 0 7 16,-2 0 1-16,0 0-9 15,2 0 2-15,0 0 2 16,0 0 5-16,0 0 4 16,0 0 1-16,0 0 1 0,0 3-1 15,0 1 1-15,0-1-13 16,0 3 2-16,0-2-4 15,4-2-3-15,-1 0-2 16,-1-1-2-16,5-1-6 16,-3 0 4-16,-4 0 0 15,2 0-8-15,-2 0-7 16,0 0-5-16,0 0-7 16,0 0-11-16,0 0 26 15,0 0 12-15,0 0 4 16,0 0 4-16,0 0-3 0,0 0 4 15,0 0 5 1,0 0-4-16,0 0-4 16,0 0 9-16,0 0 6 15,0 0-8-15,0 0-5 0,0 0 3 16,0 0-2-16,0 0-3 16,0 0 1-16,0 0-1 15,0 0-2-15,0-1-19 16,0-3-30-16,0 2-76 15</inkml:trace>
</inkml:ink>
</file>

<file path=ppt/ink/ink25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08"/>
    </inkml:context>
    <inkml:brush xml:id="br0">
      <inkml:brushProperty name="width" value="0.1" units="cm"/>
      <inkml:brushProperty name="height" value="0.1" units="cm"/>
      <inkml:brushProperty name="fitToCurve" value="1"/>
    </inkml:brush>
  </inkml:definitions>
  <inkml:trace contextRef="#ctx0" brushRef="#br0">10 12 19 0,'2'0'28'16,"-2"0"-9"-16,0 0-2 0,0-3-1 15,0 3-9-15,0 0-7 16,0 0 0-16,0 0 6 16,0-1 1-16,0 1 0 15,0 0-4-15,0 0 8 16,0 0 0-16,0 0-9 15,0-3-1-15,0 3 6 16,0-1-3-16,3-2-3 16,-3 2 0-16,0 1 8 15,0 0-6-15,0 0-1 16,0 0 0-16,0 0 5 16,0 0 3-16,0 0 1 15,0 0-2-15,0 0-2 0,0 0-6 16,0 0-1-1,0 0 3-15,0 0-2 16,0 0 1-16,0 0 0 0,0 0-1 16,0 0 0-16,0 0 3 15,0 1 1-15,0 6 2 16,0 3-3-16,0 0 2 16,0 3-6-16,0 4 4 15,0 1-2-15,0-1 0 16,0 3 2-16,0-2 5 15,0 3-3-15,0 1 5 16,0 0-4-16,0 0-2 16,0 0-1-16,0-2 2 15,0-3-3-15,0 1-2 16,0-6 1-16,0 1-2 0,0-4 0 16,0 1 2-16,0 0-1 15,0 1 1-15,0-1 1 16,0-1-3-16,0 1 1 15,0 3 0-15,0-3 0 16,0 1 0-16,5 0 0 16,-4-1 0-16,-1 2 2 15,2 0 0-15,-2 0 1 16,0-2-2-16,0-2 1 16,0 2-1-16,0-2 0 0,0-4 0 15,0 0 2 1,0 0-2-16,0-2 1 0,0-2-1 15,0 0-1-15,0 0 0 16,0 0 0-16,0 0 0 16,0 0 0-16,2 0 2 15,-2 0-1-15,2 0-2 16,-2 0-10-16,2 0 0 16,-2-4-8-16,6-6-5 15,0 0-23-15,-6 4-15 16,0 0-29-16,2 2-38 15</inkml:trace>
</inkml:ink>
</file>

<file path=ppt/ink/ink25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09"/>
    </inkml:context>
    <inkml:brush xml:id="br0">
      <inkml:brushProperty name="width" value="0.1" units="cm"/>
      <inkml:brushProperty name="height" value="0.1" units="cm"/>
      <inkml:brushProperty name="fitToCurve" value="1"/>
    </inkml:brush>
  </inkml:definitions>
  <inkml:trace contextRef="#ctx0" brushRef="#br0">207-1 23 0,'0'0'26'0,"0"0"-4"15,0 0-6-15,-2 0-4 16,2 0-1-16,0 0 2 16,0 0 7-16,0 0 4 15,0 0-2-15,0 0-1 0,0 0-8 16,0 0 0 0,-3 0 0-16,-4 0-2 0,3 12 4 15,-2 0 7-15,-3 4-6 16,-3 2-10-16,6 2 5 15,-5 4-1-15,-3 2-1 16,1 1 1-16,-1 0-4 16,3 0 5-16,3-1-2 15,-6 0-2-15,3-1 0 16,0-2 1-16,4-1 4 16,-2-2-8-16,3-2-2 15,-3-2 2-15,6 0 6 16,-1-2-5-16,-1-2-3 15,1-4-2-15,4 0 0 0,0-2 3 16,-2-2-3 0,2-2 0-16,-2 0 1 0,2-2-1 15,0 2 1-15,0-2 0 16,0 0-1-16,0 0 1 16,0 0 1-16,0 0-1 15,0 0-1-15,0 0-5 16,0 0-4-16,0 0-9 15,0 0-1-15,0-2-16 0,0-10-2 16,4 6-22 0,9 0-40-16</inkml:trace>
</inkml:ink>
</file>

<file path=ppt/ink/ink25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10"/>
    </inkml:context>
    <inkml:brush xml:id="br0">
      <inkml:brushProperty name="width" value="0.1" units="cm"/>
      <inkml:brushProperty name="height" value="0.1" units="cm"/>
      <inkml:brushProperty name="fitToCurve" value="1"/>
    </inkml:brush>
  </inkml:definitions>
  <inkml:trace contextRef="#ctx0" brushRef="#br0">-1 0 25 0,'0'0'48'0,"0"0"-16"0,0 0-12 16,0 0-9-1,0 0 2-15,0 0 8 0,0 0 4 16,0 0-2-16,0 0 0 16,0 0-6-1,0 0 0-15,0 0 0 0,0 0-6 16,0 0-4-16,0 0 0 16,0 6 4-16,0 6 1 15,0 4-3-15,11 2-3 16,3 0 4-16,-1 6-4 15,3 0 2-15,1 5 4 16,3-1 2-16,1-2-13 16,-4-1 5-16,-1-3-4 15,-1-2-2-15,-3-6 1 0,-6-4-1 16,3-2 0-16,-7-2 1 16,0-4-1-1,-2-2 2-15,0 0-2 0,0 0 0 16,0 0 0-16,0 0 0 15,0 0 3-15,0 0-1 16,0 0 2-16,0 0 0 16,0 0 4-16,0 0-5 15,0 0-2-15,0 0-1 16,0 0 0-16,0 0-1 16,0 0-7-16,0 0-13 15,0-10-8-15,0 4-32 16,0-2-26-16,-4 0-21 15</inkml:trace>
</inkml:ink>
</file>

<file path=ppt/ink/ink25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11"/>
    </inkml:context>
    <inkml:brush xml:id="br0">
      <inkml:brushProperty name="width" value="0.1" units="cm"/>
      <inkml:brushProperty name="height" value="0.1" units="cm"/>
      <inkml:brushProperty name="fitToCurve" value="1"/>
    </inkml:brush>
  </inkml:definitions>
  <inkml:trace contextRef="#ctx0" brushRef="#br0">355 141 58 0,'0'4'39'0,"0"-4"-13"0,0 0-3 15,0 0-3 1,0 0 1-16,0 0-3 0,0 0-13 15,0 0 8-15,0 0 6 16,0 0-2 0,-6 0 7-16,-7 0 2 0,-5 0-17 15,-1 0 9-15,-6-3 7 16,-4-7-1-16,0 0-1 16,-2-2-2-16,2-4-4 15,0 2-5-15,2 0-7 16,2 0-1-16,8 0-3 15,-1 4 0-15,5 2-1 16,2 0 0-16,6 2 2 16,-2 4 0-16,5 2-1 15,0-2 1-15,0 2-2 0,2 0 1 16,0 0 1 0,0 0 1-16,0 0 1 0,0 0 5 15,0 0-1-15,0 0 0 16,0 0 0-16,0 0 2 15,0 0-1-15,0 0-3 16,0 0-1-16,0 0-2 16,0 0 0-16,0 0-1 15,0 0-1-15,0 0-1 16,0 0-12-16,0 0-6 16,2-2-20-16,2 2-19 15,8-2-27-15,-3 2-33 16</inkml:trace>
</inkml:ink>
</file>

<file path=ppt/ink/ink25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12"/>
    </inkml:context>
    <inkml:brush xml:id="br0">
      <inkml:brushProperty name="width" value="0.1" units="cm"/>
      <inkml:brushProperty name="height" value="0.1" units="cm"/>
      <inkml:brushProperty name="fitToCurve" value="1"/>
    </inkml:brush>
  </inkml:definitions>
  <inkml:trace contextRef="#ctx0" brushRef="#br0">-6 70 56 0,'0'0'46'0,"0"2"-26"16,0 1 7-16,0-3-4 16,0 0-4-16,0 0 1 15,0 0 6-15,0 0-1 16,0 0-1-16,0 0-1 16,0 0-1-16,0 0-5 15,0 0-2-15,0 0-3 0,0 0 0 16,0 0-5-1,0 0-2-15,0 0 2 16,0 0-1-16,0 0 2 0,0 0 1 16,0 0-1-16,0 0-1 15,0 0 2-15,7 0 0 16,6 0-1-16,7 0 1 16,7 0 1-16,3-7-10 15,-1 0 2-15,5-4-4 16,-5 1-17-16,-4 4 19 15,0 0 3-15,-10 0-3 16,-4 2-1-16,-5 2-3 16,4 0-4-16,-8 0 5 15,0 0 1-15,5 2-1 16,-7-2 3-16,2 2 1 0,-2 0 1 16,0 0 0-16,0 0 1 15,0 0 1-15,0 0-3 16,0 0-1-16,0 0-1 15,0 0 0-15,0 0 0 16,0 0-1-16,0 0-3 16,0 0-8-16,0-2-2 15,0 0-14-15,0 0-33 16,0 0-20-16,0 2-49 0</inkml:trace>
</inkml:ink>
</file>

<file path=ppt/ink/ink25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13"/>
    </inkml:context>
    <inkml:brush xml:id="br0">
      <inkml:brushProperty name="width" value="0.1" units="cm"/>
      <inkml:brushProperty name="height" value="0.1" units="cm"/>
      <inkml:brushProperty name="fitToCurve" value="1"/>
    </inkml:brush>
  </inkml:definitions>
  <inkml:trace contextRef="#ctx0" brushRef="#br0">250 18 19 0,'0'0'31'0,"0"-2"-22"0,0 0 4 16,-2 0 0-16,2 0 2 15,-2 0-5-15,2 0-1 16,0 0 5-16,0 2 3 15,0-2-2-15,0 2-3 16,0-2 1-16,0 2-2 16,0 0-3-16,0 0-2 15,0 0 1-15,0 0 0 16,0 0-1-16,0 0-3 16,0 0 0-16,0 0-2 15,0 0-1-15,0 0 0 16,0 0-1-16,0 0 1 15,0 0 0-15,0 0 0 16,0 0 0-16,0 0 0 0,0 0 0 16,0 0 0-16,-2 0-1 15,2 0 1-15,-2 0 0 16,2 0 0-16,-7 0-3 16,5 2 1-16,-1 2 2 15,-6 4 0-15,5 0 2 16,-7 0 1-16,7-1-1 15,-6 2-1-15,4-1 0 16,-1-2 0-16,3 0 0 16,0-2-1-16,-3 0 0 15,4-2 0-15,1-2 0 16,2 2 0-16,0-2 0 16,0 0 0-16,0 0 0 0,-2 0 0 15,0 0 0 1,-3 0 0-16,1 0 0 0,2 2 0 15,0 0 0-15,-5-2 0 16,5 2 1-16,-2-2-1 16,-7 0 0-16,7 0 0 15,-5 0 0-15,5 0 1 16,-8 0 2-16,8 0 2 16,-5 0-2-16,7 0-1 0,-7 0 1 15,5-2-3 1,2-2 1-16,-8 0 1 0,6 0-2 15,2 0 1-15,-5 0 0 16,3 0 0-16,4 2 0 16,-2 0 0-16,0 1-1 15,2 1 0 1,0 0 0-16,-5 0 0 0,5 0 0 16,-3 0 0-16,3-3 0 15,-2 3-1-15,0-4 1 16,0 3 0-16,-5-4 1 15,5 2-1-15,0 2 0 16,2-3 0-16,-2 2 1 16,2 2 0-16,0-2 0 15,0-2-1-15,-2 4 1 16,2-2 2-16,0 2 1 0,0 0-1 16,0 0-1-16,0 0-1 15,0 0 2-15,0 0-2 16,0 0 3-16,0 0-4 15,0 0 0-15,0 0-11 16,0-3-20-16,0 2-35 16,0 1-78-16</inkml:trace>
</inkml:ink>
</file>

<file path=ppt/ink/ink25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794"/>
    </inkml:context>
    <inkml:brush xml:id="br0">
      <inkml:brushProperty name="width" value="0.1" units="cm"/>
      <inkml:brushProperty name="height" value="0.1" units="cm"/>
      <inkml:brushProperty name="fitToCurve" value="1"/>
    </inkml:brush>
    <inkml:context xml:id="ctx1">
      <inkml:inkSource xml:id="inkSrc3">
        <inkml:traceFormat>
          <inkml:channel name="X" type="integer" max="1920" units="cm"/>
          <inkml:channel name="Y" type="integer" max="1080" units="cm"/>
          <inkml:channel name="T" type="integer" max="2.14748E9" units="dev"/>
        </inkml:traceFormat>
        <inkml:channelProperties>
          <inkml:channelProperty channel="X" name="resolution" value="65.30612" units="1/cm"/>
          <inkml:channelProperty channel="Y" name="resolution" value="65.45454" units="1/cm"/>
          <inkml:channelProperty channel="T" name="resolution" value="1" units="1/dev"/>
        </inkml:channelProperties>
      </inkml:inkSource>
      <inkml:timestamp xml:id="ts1" timeString="2018-01-10T16:49:34.797"/>
    </inkml:context>
  </inkml:definitions>
  <inkml:trace contextRef="#ctx0" brushRef="#br0">1749 460 125 0,'0'33'56'0,"0"-3"-20"16,0-7 2-16,0-2-16 15,0-8-7-15,0-1 2 16,0-4-3-16,0-8-4 15,0 0-4-15,0 0 1 0,0 0 0 16,0 0-3-16,0 0-2 16,0 0 8-16,0 0-10 15,0-3-12-15,0-14 4 16,0-1-3-16,0-7 8 16,6-5 0-16,7-1 1 15,-6 1-1-15,-1 4-1 16,13 3-5-16,-12 5 7 15,9 1 2-15,-13 8-5 16,10 1-2-16,-3 5 5 16,-7-4 1-16,1 7-15 15,8 0 10-15,-5 0-7 16,5 0 7-16,-2 0 6 16,-3 0 0-16,9 0 2 15,-9 0 1-15,8-4 4 16,-4 4 1-16,8 0-8 0,-7-3 0 15,-2 3-1-15,2 0 1 16,-5-4-5-16,-3 4 5 16,3 0 3-16,1 0 1 15,-4 0 0-15,-1 0 6 16,1 0-1-16,8 0-9 16,-5 0-2-16,0 18 1 15,8 6 1-15,-4 7 1 16,4-1 7-16,-8 3 12 15,12-3-12-15,-12 3 1 16,9-3 3-16,-13-6-1 0,-3-7-1 16,4 0-5-16,4-5-2 15,-4 6-2-15,-1-6 0 16,-3-1-1-16,4 1 0 16,-4 2 0-16,3-7-5 15,9 2-11-15,-8-8-16 16,-1-1-9-16,1 0-33 15,-4 0-54-15</inkml:trace>
  <inkml:trace contextRef="#ctx0" brushRef="#br0" timeOffset="1">380 62 114 0,'3'0'77'16,"1"6"-41"-16,-4-6 6 15,0 0-14-15,0 0-15 16,0 0-6-16,0 0 6 16,0 0-1-16,0 0 5 15,0 0 8-15,0 0-2 16,0 0-6-16,0 0-4 16,0 0-13-16,0-6-6 15,0-7-10-15,-19-1 5 16,5 4 1-16,-9 2 10 15,1-1 0-15,-4 6-3 16,-5 3-1-16,5 0-1 16,0 0 0-16,0 0-3 15,-4 14 2-15,4 9 6 16,4 3 0-16,-1 7 1 0,4-1 0 16,0 4 0-1,12 1 1-15,-3 5-1 0,1-3 2 16,6-2 0-16,3-1-1 15,0-3-1-15,0 1 1 16,0-5-2-16,12-5 0 16,5 3-1-16,18-7-5 15,-2-1-2-15,-4-3 6 16,13-8-15-16,-1 2-1 16,-8-7 15-16,9 1-2 15,-13-4 4-15,6 0 1 16,-6 0 5-16,-6 0-4 0,-1 0-1 15,-8-13-8 1,5-8 8-16,0 2 0 16,-12-5 0-16,5 0-2 0,-8-6-2 15,-1 1 4-15,-3-5 2 16,0 1 2-16,0-5-2 16,0 3-1-16,0 6 4 15,0-1-4-15,0 1-1 16,0 5-6-16,0 1-1 15,-16 9 1-15,6-2-15 16,-9 8-9-16,0 2 9 16,-4 6-10-16,17 0-12 15,-5 0-17-15</inkml:trace>
  <inkml:trace contextRef="#ctx0" brushRef="#br0" timeOffset="2">809 271 49 0,'0'0'28'0,"0"0"-14"16,0 0 7-16,0 11-10 16,-9 1 9-16,6 12 11 15,3 0-1-15,-4 3-2 16,-3-3 1-16,-1 6-3 16,4-3-3-16,4 3-6 15,0-3-3-15,0 3 0 16,0-5-5-16,0-4-4 15,0 0-2-15,0-3 0 16,4-6 1-16,15 2-2 0,7-3-2 16,-4-6-3-16,8-2 2 15,4-3-8-15,-8 0-3 16,0 0 5-16,0-3 4 16,-7-20 0-16,0-4 2 15,-8-7-40-15,4 4 35 16,-8 0-20-16,-4-4 18 15,-3 4 3-15,0 4 5 16,0-2 4-16,0 9-3 16,0 2 2-16,0 7-3 0,0 2-3 15,0 8 1 1,0 0 1-16,0 0 0 0,0 0-3 16,0 0 2-16,0 0 1 15,0 0-1-15,0 5-14 16,0 11 15-16,0 8 1 15,0-4 0-15,0 10 0 16,0-3 3-16,0-4-2 16,4 4 0-16,12-7 3 15,-13 4-2-15,16-11 1 16,-12 2 0-16,15-10 0 16,-6 2-1-16,7-7 1 15,-1 0-1-15,-5 0-2 16,14 0 4-16,-8 0 3 15,3-10 10-15,-4-7-10 0,-4 2 4 16,1-4-9 0,0 6 4-16,-4 3 0 0,-8 0-1 15,0 0 4-15,5 3 1 16,-5-3-4-16,-3 0-1 16,-4-3 0-16,12-1 0 15,-9 1-4-15,-3 0-1 16,0-5-1-16,0-1-2 15,0-2-3-15,0 4-3 16,0-4-6-16,0 2 1 16,-3-1-5-16,-9-1-2 15,5 8-2-15,-5-2 5 16,8 7-10-16,4 4-16 0,0 4-4 16,0 0-13-1</inkml:trace>
  <inkml:trace contextRef="#ctx1" brushRef="#br0">1715 353 0,'0'30'1937,"0"-1"-1921,0 1 15,0-1-15,0 1 0,0 0-1,0-1 1,0 1-16,0-1 62,0 1-30,0-1-32,29-29 78</inkml:trace>
  <inkml:trace contextRef="#ctx0" brushRef="#br0" timeOffset="4">2584 433 35 0,'11'6'24'15,"1"-2"-13"-15,-2-4 3 16,6 0-1-16,-2 0-9 16,5 0 6-16,3 0 5 15,1 0 2-15,-4-10-17 16,0-3 22-16,-5 2-12 0,1 1 4 15,-8 4-9 1,12-4 1-16,-15-1 1 0,11 5 10 16,-8-4-10-16,-3-1 3 15,-1 1 6-15,6 3-6 16,-9-6-7-16,0 3 3 16,0-4-4-16,0 1-2 15,0-1-2-15,0 1 1 16,-16-2-4-16,-6 7-1 15,3 8 2-15,-7-4 2 16,3 4-1-16,-3 0-1 16,4 0 4-16,-4 0 2 15,3 0-2-15,9 4 0 0,-1 9 0 16,-4 0 0 0,8-3 0-16,-4 8 1 15,8-6 0-15,-9 9 0 0,9-5 1 16,-5 1-1-16,9 1 4 15,-1-1 2-15,4-1 0 16,0 1 0-16,0 0-1 16,0 3 2-16,0-3 4 15,0 3-2-15,0 0-3 16,0 0 5-16,0 0-5 16,0-3-4-16,0-4 0 15,0 4-2-15,4-7 0 16,-1 5 0-16,9-14 1 15,-8 13 0-15,3-5-1 0,1-2 1 16,3-1-1-16,4-1-1 16,-4-2 5-16,11 6-2 15,-3-7-1-15,7-2-1 16,0 0 1-16,0 0 0 16,0 0 1-16,9 0 5 15,-6 0-8-15,1 0-6 16,-8-2 2-16,1-7 5 15,-4 2-1-15,-9 7 3 16,9-1-1-16,-12 1 0 16,9-5 0-16,-13 5-2 15,9 0 0-15,-8 0-3 16,-1 0-4-16,1-1-8 0,-4-6-12 16,0 2-13-1,0-2-37-15,0 3-34 0</inkml:trace>
  <inkml:trace contextRef="#ctx0" brushRef="#br0" timeOffset="5">3072 305 13 0,'0'0'60'0,"0"0"-29"16,0 0-7-16,0 0 11 15,0 0 4-15,0 0-7 16,0 0-9-16,13 13 4 0,-6 14-1 16,-4-3-8-16,4 6 2 15,5-2-3-15,-9-2-2 16,1-3-3-16,-1-2 0 15,6-5-6-15,-5 1-3 16,-1-7-1-16,0 0-2 16,-3 2 1-16,0-10-1 15,4 1 0-15,-4 0 0 16,3-3 0-16,-3 0-1 16,0 0-3-16,0 0-4 15,0 0 6-15,0 0-3 0,0 0-6 16,0 0-4-1,0-8 5-15,0-11-1 0,0-4-8 16,9 0 13-16,-9-1 5 16,3-3-1-16,1 8 2 15,-1-6 2-15,13 2 0 16,-9 4 0-16,8-3-1 16,-4-1-1-16,8 2 0 15,-4 2 0-15,-4 2 0 16,11 4 3-16,-6-4-3 15,-6 13 3-15,6-3 8 16,-6 1-6-16,6 1-1 16,-6 3 3-16,9 2 0 15,0-5-5-15,-8 4-1 16,8 1 2-16,3-4-2 16,-3 1-1-16,-5 3-2 0,2-4-3 15,-1 4 5-15,-8 0 0 16,-3 0 3-16,-4 0-3 15,0 0-5-15,0 0-1 16,0 0-5-16,0 0-8 16,0 0-16-16,0 0-23 15,0 0-24-15,0 0 12 16,0 0-12-16</inkml:trace>
  <inkml:trace contextRef="#ctx0" brushRef="#br0" timeOffset="6">4021 169 42 0,'10'-5'34'15,"-6"2"-13"-15,-4 3 0 16,0 0-13-16,0 0-7 16,0 0 2-16,0 0 0 15,0 0 2-15,0 0 0 16,-7 0 1-16,-16 0 10 0,1 0-2 15,-8 0-2-15,1 14 6 16,-6 2 2-16,9-1-5 16,-7 3 0-16,-1 3 1 15,11-5-10-15,6 1 0 16,-2-4-5-16,3 1 0 16,13-7 0-16,0-1 1 15,-1-2-1-15,4-2 1 16,0 2 1-16,0-4-1 15,0 3 0-15,0 4-2 16,7-3 3-16,19-1 1 16,0 5-4-16,9-1-6 15,-3 2 0-15,-2 1-9 16,8 1 11-16,-9 1 2 16,-6 6-3-16,3-2 4 0,-11-2 0 15,-8-4 1 1,0 0 0-16,2 0 2 0,-9-4-1 15,0 5-1-15,0-4-2 16,0 2 1-16,0 1 1 16,0 1 1-16,-16 1 4 15,-3-5 4-15,-7 2-8 16,4-4-1-16,-4-2 2 16,-4-3-1-16,4 4 3 15,0 2 14-15,1-3-10 16,5 8-3-16,1-5-2 0,9 1-3 15,-2 0 1 1,8-4 0-16,4 2 2 0,0-5-2 16,0 1 0-1,0-1 0-15,4 0-1 0,25 0-20 16,-10 0-3-16,7 0-63 16,-3 0-53-16</inkml:trace>
  <inkml:trace contextRef="#ctx0" brushRef="#br0" timeOffset="7">4428 604 138 0,'0'0'91'0,"0"0"-47"15,0 0 6-15,0 0-14 16,0 0-8-16,0 0-3 15,0 0 3-15,0 0-1 16,0 0 1-16,0 0-3 16,0 0-8-16,0 0-9 15,0-4-8-15,3-4-6 16,-3-4-26-16,0 6-26 16,0-1-51-16,0 4-33 15,0 3-50-15</inkml:trace>
</inkml:ink>
</file>

<file path=ppt/ink/ink26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02"/>
    </inkml:context>
    <inkml:brush xml:id="br0">
      <inkml:brushProperty name="width" value="0.1" units="cm"/>
      <inkml:brushProperty name="height" value="0.1" units="cm"/>
      <inkml:brushProperty name="fitToCurve" value="1"/>
    </inkml:brush>
  </inkml:definitions>
  <inkml:trace contextRef="#ctx0" brushRef="#br0">-3-9 42 0,'-4'0'73'0,"1"0"-38"15,3 0-7-15,0 0 11 16,0 0-13-16,0 0-14 16,0 0 0-16,0 0 9 15,0 0-5-15,0 0-9 0,0 0 2 16,0 0 3 0,0 0-11-16,0 0-1 0,0 0-2 15,0 0-4-15,0 0-8 16,0 0 0-16,0 0-1 15,0 0-3-15,0 0 3 16,0 0 0-16,0 0 0 16,0 0-4-16,0 0-9 15,0 0-1-15,0 4-35 16</inkml:trace>
</inkml:ink>
</file>

<file path=ppt/ink/ink26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2.84167" units="1/deg"/>
          <inkml:channelProperty channel="T" name="resolution" value="1" units="1/dev"/>
        </inkml:channelProperties>
      </inkml:inkSource>
      <inkml:timestamp xml:id="ts0" timeString="2018-01-10T16:49:34.803"/>
    </inkml:context>
    <inkml:brush xml:id="br0">
      <inkml:brushProperty name="width" value="0.1" units="cm"/>
      <inkml:brushProperty name="height" value="0.1" units="cm"/>
      <inkml:brushProperty name="fitToCurve" value="1"/>
    </inkml:brush>
  </inkml:definitions>
  <inkml:trace contextRef="#ctx0" brushRef="#br0">3679 6 56 0,'-12'3'80'0,"5"-3"-70"16,4 0-10-16,-1 0-11 16,-8 0-17-16,9 0-6 15,3 0 19-15,-4 0 15 16,1 0 6-16,3 0 19 15,0 0-1-15,-4 0 21 16,4 0-27-16,-8 0-14 16,4 0-4-16,1 0 0 15,3 0 0-15,-7 0 2 16,-2 0 6-16,2 0-2 16,0 0 24-16,-8 0-21 0,4 0-7 15,-4 4 2-15,-8-4 8 16,13 3-9-16,-9-3-3 15,0 3 2-15,8 0 13 16,-8 0-14-16,0-3 10 16,9 4-8-16,-9-1 0 15,0-3 5-15,0 0 11 16,-4 7-4-16,9-3-14 16,-8-1 0-16,-1 1 3 15,1 2 1-15,-1-3-5 16,1 1 5-16,-1 0-5 15,4-4 4-15,-3 3-3 0,8 4 4 16,-5-7-1 0,-3 4-4-16,3-1 1 0,5 0 5 15,-5 1-5-15,-4-1 2 16,1 0-3-16,-1 0 0 16,1 1 1-16,-4-4 0 15,3 3 0-15,-3 0-1 16,4-3 0-16,-1 4 2 15,-3-4 1-15,4 3 0 16,-4-3-2-16,3 4-1 16,-3-4 2-16,4 0-1 15,-1 3-1-15,1-3 0 16,8 0 0-16,-8 0 1 16,3 0 0-16,-1 0 1 0,1 0-1 15,6 0-1-15,-10 0 0 16,1 0 0-16,-4 0 0 15,0 0 2-15,-9 0-1 16,9 0-1-16,-3 0 0 16,-1 0 0-16,-8 0 0 15,9-3 0-15,-1-4 1 16,-4 3-1-16,8 1 6 16,0 0-3-16,0 3 1 15,0 0 0-15,3 0 1 16,1 0 4-16,-1 0-6 15,1 0 1-15,-4 0-2 16,3 0 1-16,1 0 0 16,-4 0-3-16,3 0 1 15,-3 0 0-15,3 0 0 0,1 0 0 16,-4 0-1-16,3 0 0 16,-3 0 1-16,0 0-1 15,4 0 0-15,-4 0 0 16,0 0 0-16,-4 0 0 15,-1 0 2-15,5 0-2 16,0 0 0-16,0-4 1 16,0 1-1-16,0 0 0 15,4-4 1-15,-4 7-1 16,3-3 0-16,-3 0 0 16,7-1-1-16,-3 4 1 0,-4-3 1 15,3-1 1-15,4 4-1 16,2-3-1-16,-5-1 2 15,-1 0 2-15,4 4-4 16,0-3 0-16,-7 3 0 16,4 0 0-16,-1-3-2 15,9 3 2-15,-8-3 2 16,-1 3-2-16,4-4 0 16,-3 1 0-16,-1-1 0 15,-3-3 0-15,4 7 0 16,-4 0 0-16,0 0 0 15,0-3 0-15,3 3 0 16,1 0 0-16,3-4 0 16,-4 1 0-16,1 3 0 0,-1 0 0 15,10 0 0-15,-10-3 0 16,1 3 0-16,-1 0 0 16,4 0 0-16,-4 0 0 15,4 0 0-15,2 0 0 16,-2 0 0-16,-3 0 0 15,3-3 1-15,-4 3 1 16,-3 0-2-16,4 0 1 16,-4 0-1-16,3 0 1 0,1 0-1 15,8 0 0 1,-2 0 0-16,-3 0 3 0,12 0 1 16,-8 0 2-1,11 0 0-15,-3 0-2 0,-5 0 2 16,9 0 4-16,-8 0-2 15,-4 0-2-15,11 0-3 16,-11 0 3-16,8 0-4 16,0 0-2-16,-5 0 0 15,5 0 0-15,-9 0 0 16,6 0 2-16,-6 0 1 16,-3 0 0-16,9 0 2 15,-9 0 1-15,9 0-1 16,-6 0-4-16,9 0 0 15,-5 0 0-15,8 0 0 16,4 0 1-16,0 0-2 0,0 0 1 16,0 0-1-16,0 0 1 15,0 0-1-15,0 0 0 16,0 0 0-16,0 0 0 16,0 0-1-16,0 0 1 15,0 0-1-15,0 0-3 16,0 0-8-16,0 0-5 15,0 0-19-15,16 0-22 16,-2-3-41-16,20-11-130 16</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eaLnBrk="1" fontAlgn="auto" hangingPunct="1">
              <a:spcBef>
                <a:spcPts val="0"/>
              </a:spcBef>
              <a:spcAft>
                <a:spcPts val="0"/>
              </a:spcAft>
              <a:defRPr sz="1200">
                <a:latin typeface="+mn-lt"/>
              </a:defRPr>
            </a:lvl1pPr>
          </a:lstStyle>
          <a:p>
            <a:pPr>
              <a:defRPr/>
            </a:pPr>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eaLnBrk="1" fontAlgn="auto" hangingPunct="1">
              <a:spcBef>
                <a:spcPts val="0"/>
              </a:spcBef>
              <a:spcAft>
                <a:spcPts val="0"/>
              </a:spcAft>
              <a:defRPr sz="1200">
                <a:latin typeface="+mn-lt"/>
              </a:defRPr>
            </a:lvl1pPr>
          </a:lstStyle>
          <a:p>
            <a:pPr>
              <a:defRPr/>
            </a:pPr>
            <a:fld id="{197DB88A-4E7F-47D7-B5F2-A6B78D7A2387}" type="slidenum">
              <a:rPr lang="en-US"/>
              <a:pPr>
                <a:defRPr/>
              </a:pPr>
              <a:t>‹#›</a:t>
            </a:fld>
            <a:endParaRPr lang="en-US"/>
          </a:p>
        </p:txBody>
      </p:sp>
    </p:spTree>
    <p:extLst>
      <p:ext uri="{BB962C8B-B14F-4D97-AF65-F5344CB8AC3E}">
        <p14:creationId xmlns:p14="http://schemas.microsoft.com/office/powerpoint/2010/main" val="2310944444"/>
      </p:ext>
    </p:extLst>
  </p:cSld>
  <p:clrMap bg1="lt1" tx1="dk1" bg2="lt2" tx2="dk2" accent1="accent1" accent2="accent2" accent3="accent3" accent4="accent4" accent5="accent5" accent6="accent6" hlink="hlink" folHlink="folHlink"/>
  <p:hf sldNum="0" hdr="0" ftr="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 name="Date Placeholder 1"/>
          <p:cNvSpPr>
            <a:spLocks noGrp="1"/>
          </p:cNvSpPr>
          <p:nvPr>
            <p:ph type="dt" idx="10"/>
          </p:nvPr>
        </p:nvSpPr>
        <p:spPr/>
        <p:txBody>
          <a:bodyPr/>
          <a:lstStyle/>
          <a:p>
            <a:pPr>
              <a:defRPr/>
            </a:pPr>
            <a:endParaRPr lang="en-US"/>
          </a:p>
        </p:txBody>
      </p:sp>
    </p:spTree>
    <p:extLst>
      <p:ext uri="{BB962C8B-B14F-4D97-AF65-F5344CB8AC3E}">
        <p14:creationId xmlns:p14="http://schemas.microsoft.com/office/powerpoint/2010/main" val="14038624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 name="Date Placeholder 1"/>
          <p:cNvSpPr>
            <a:spLocks noGrp="1"/>
          </p:cNvSpPr>
          <p:nvPr>
            <p:ph type="dt" idx="10"/>
          </p:nvPr>
        </p:nvSpPr>
        <p:spPr/>
        <p:txBody>
          <a:bodyPr/>
          <a:lstStyle/>
          <a:p>
            <a:pPr>
              <a:defRPr/>
            </a:pPr>
            <a:endParaRPr lang="en-US"/>
          </a:p>
        </p:txBody>
      </p:sp>
    </p:spTree>
    <p:extLst>
      <p:ext uri="{BB962C8B-B14F-4D97-AF65-F5344CB8AC3E}">
        <p14:creationId xmlns:p14="http://schemas.microsoft.com/office/powerpoint/2010/main" val="12277481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 name="Date Placeholder 1"/>
          <p:cNvSpPr>
            <a:spLocks noGrp="1"/>
          </p:cNvSpPr>
          <p:nvPr>
            <p:ph type="dt" idx="10"/>
          </p:nvPr>
        </p:nvSpPr>
        <p:spPr/>
        <p:txBody>
          <a:bodyPr/>
          <a:lstStyle/>
          <a:p>
            <a:pPr>
              <a:defRPr/>
            </a:pPr>
            <a:endParaRPr lang="en-US"/>
          </a:p>
        </p:txBody>
      </p:sp>
    </p:spTree>
    <p:extLst>
      <p:ext uri="{BB962C8B-B14F-4D97-AF65-F5344CB8AC3E}">
        <p14:creationId xmlns:p14="http://schemas.microsoft.com/office/powerpoint/2010/main" val="24742727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 name="Date Placeholder 1"/>
          <p:cNvSpPr>
            <a:spLocks noGrp="1"/>
          </p:cNvSpPr>
          <p:nvPr>
            <p:ph type="dt" idx="10"/>
          </p:nvPr>
        </p:nvSpPr>
        <p:spPr/>
        <p:txBody>
          <a:bodyPr/>
          <a:lstStyle/>
          <a:p>
            <a:pPr>
              <a:defRPr/>
            </a:pPr>
            <a:endParaRPr lang="en-US"/>
          </a:p>
        </p:txBody>
      </p:sp>
    </p:spTree>
    <p:extLst>
      <p:ext uri="{BB962C8B-B14F-4D97-AF65-F5344CB8AC3E}">
        <p14:creationId xmlns:p14="http://schemas.microsoft.com/office/powerpoint/2010/main" val="7774526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 name="Date Placeholder 1"/>
          <p:cNvSpPr>
            <a:spLocks noGrp="1"/>
          </p:cNvSpPr>
          <p:nvPr>
            <p:ph type="dt" idx="10"/>
          </p:nvPr>
        </p:nvSpPr>
        <p:spPr/>
        <p:txBody>
          <a:bodyPr/>
          <a:lstStyle/>
          <a:p>
            <a:pPr>
              <a:defRPr/>
            </a:pPr>
            <a:endParaRPr lang="en-US"/>
          </a:p>
        </p:txBody>
      </p:sp>
    </p:spTree>
    <p:extLst>
      <p:ext uri="{BB962C8B-B14F-4D97-AF65-F5344CB8AC3E}">
        <p14:creationId xmlns:p14="http://schemas.microsoft.com/office/powerpoint/2010/main" val="16623009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 name="Date Placeholder 1"/>
          <p:cNvSpPr>
            <a:spLocks noGrp="1"/>
          </p:cNvSpPr>
          <p:nvPr>
            <p:ph type="dt" idx="10"/>
          </p:nvPr>
        </p:nvSpPr>
        <p:spPr/>
        <p:txBody>
          <a:bodyPr/>
          <a:lstStyle/>
          <a:p>
            <a:pPr>
              <a:defRPr/>
            </a:pPr>
            <a:endParaRPr lang="en-US"/>
          </a:p>
        </p:txBody>
      </p:sp>
    </p:spTree>
    <p:extLst>
      <p:ext uri="{BB962C8B-B14F-4D97-AF65-F5344CB8AC3E}">
        <p14:creationId xmlns:p14="http://schemas.microsoft.com/office/powerpoint/2010/main" val="32008314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 name="Date Placeholder 1"/>
          <p:cNvSpPr>
            <a:spLocks noGrp="1"/>
          </p:cNvSpPr>
          <p:nvPr>
            <p:ph type="dt" idx="10"/>
          </p:nvPr>
        </p:nvSpPr>
        <p:spPr/>
        <p:txBody>
          <a:bodyPr/>
          <a:lstStyle/>
          <a:p>
            <a:pPr>
              <a:defRPr/>
            </a:pPr>
            <a:endParaRPr lang="en-US"/>
          </a:p>
        </p:txBody>
      </p:sp>
    </p:spTree>
    <p:extLst>
      <p:ext uri="{BB962C8B-B14F-4D97-AF65-F5344CB8AC3E}">
        <p14:creationId xmlns:p14="http://schemas.microsoft.com/office/powerpoint/2010/main" val="41041964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 name="Date Placeholder 1"/>
          <p:cNvSpPr>
            <a:spLocks noGrp="1"/>
          </p:cNvSpPr>
          <p:nvPr>
            <p:ph type="dt" idx="10"/>
          </p:nvPr>
        </p:nvSpPr>
        <p:spPr/>
        <p:txBody>
          <a:bodyPr/>
          <a:lstStyle/>
          <a:p>
            <a:pPr>
              <a:defRPr/>
            </a:pPr>
            <a:endParaRPr lang="en-US"/>
          </a:p>
        </p:txBody>
      </p:sp>
    </p:spTree>
    <p:extLst>
      <p:ext uri="{BB962C8B-B14F-4D97-AF65-F5344CB8AC3E}">
        <p14:creationId xmlns:p14="http://schemas.microsoft.com/office/powerpoint/2010/main" val="19094647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 name="Date Placeholder 1"/>
          <p:cNvSpPr>
            <a:spLocks noGrp="1"/>
          </p:cNvSpPr>
          <p:nvPr>
            <p:ph type="dt" idx="10"/>
          </p:nvPr>
        </p:nvSpPr>
        <p:spPr/>
        <p:txBody>
          <a:bodyPr/>
          <a:lstStyle/>
          <a:p>
            <a:pPr>
              <a:defRPr/>
            </a:pPr>
            <a:endParaRPr lang="en-US"/>
          </a:p>
        </p:txBody>
      </p:sp>
    </p:spTree>
    <p:extLst>
      <p:ext uri="{BB962C8B-B14F-4D97-AF65-F5344CB8AC3E}">
        <p14:creationId xmlns:p14="http://schemas.microsoft.com/office/powerpoint/2010/main" val="1842076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 name="Date Placeholder 1"/>
          <p:cNvSpPr>
            <a:spLocks noGrp="1"/>
          </p:cNvSpPr>
          <p:nvPr>
            <p:ph type="dt" idx="10"/>
          </p:nvPr>
        </p:nvSpPr>
        <p:spPr/>
        <p:txBody>
          <a:bodyPr/>
          <a:lstStyle/>
          <a:p>
            <a:pPr>
              <a:defRPr/>
            </a:pPr>
            <a:endParaRPr lang="en-US"/>
          </a:p>
        </p:txBody>
      </p:sp>
    </p:spTree>
    <p:extLst>
      <p:ext uri="{BB962C8B-B14F-4D97-AF65-F5344CB8AC3E}">
        <p14:creationId xmlns:p14="http://schemas.microsoft.com/office/powerpoint/2010/main" val="21854882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 name="Date Placeholder 1"/>
          <p:cNvSpPr>
            <a:spLocks noGrp="1"/>
          </p:cNvSpPr>
          <p:nvPr>
            <p:ph type="dt" idx="10"/>
          </p:nvPr>
        </p:nvSpPr>
        <p:spPr/>
        <p:txBody>
          <a:bodyPr/>
          <a:lstStyle/>
          <a:p>
            <a:pPr>
              <a:defRPr/>
            </a:pPr>
            <a:endParaRPr lang="en-US"/>
          </a:p>
        </p:txBody>
      </p:sp>
    </p:spTree>
    <p:extLst>
      <p:ext uri="{BB962C8B-B14F-4D97-AF65-F5344CB8AC3E}">
        <p14:creationId xmlns:p14="http://schemas.microsoft.com/office/powerpoint/2010/main" val="3719774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 name="Date Placeholder 1"/>
          <p:cNvSpPr>
            <a:spLocks noGrp="1"/>
          </p:cNvSpPr>
          <p:nvPr>
            <p:ph type="dt" idx="10"/>
          </p:nvPr>
        </p:nvSpPr>
        <p:spPr/>
        <p:txBody>
          <a:bodyPr/>
          <a:lstStyle/>
          <a:p>
            <a:pPr>
              <a:defRPr/>
            </a:pPr>
            <a:endParaRPr lang="en-US"/>
          </a:p>
        </p:txBody>
      </p:sp>
    </p:spTree>
    <p:extLst>
      <p:ext uri="{BB962C8B-B14F-4D97-AF65-F5344CB8AC3E}">
        <p14:creationId xmlns:p14="http://schemas.microsoft.com/office/powerpoint/2010/main" val="41842150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 name="Date Placeholder 1"/>
          <p:cNvSpPr>
            <a:spLocks noGrp="1"/>
          </p:cNvSpPr>
          <p:nvPr>
            <p:ph type="dt" idx="10"/>
          </p:nvPr>
        </p:nvSpPr>
        <p:spPr/>
        <p:txBody>
          <a:bodyPr/>
          <a:lstStyle/>
          <a:p>
            <a:pPr>
              <a:defRPr/>
            </a:pPr>
            <a:endParaRPr lang="en-US"/>
          </a:p>
        </p:txBody>
      </p:sp>
    </p:spTree>
    <p:extLst>
      <p:ext uri="{BB962C8B-B14F-4D97-AF65-F5344CB8AC3E}">
        <p14:creationId xmlns:p14="http://schemas.microsoft.com/office/powerpoint/2010/main" val="23478198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FEF8CE"/>
        </a:solidFill>
        <a:effectLst/>
      </p:bgPr>
    </p:bg>
    <p:spTree>
      <p:nvGrpSpPr>
        <p:cNvPr id="1" name=""/>
        <p:cNvGrpSpPr/>
        <p:nvPr/>
      </p:nvGrpSpPr>
      <p:grpSpPr>
        <a:xfrm>
          <a:off x="0" y="0"/>
          <a:ext cx="0" cy="0"/>
          <a:chOff x="0" y="0"/>
          <a:chExt cx="0" cy="0"/>
        </a:xfrm>
      </p:grpSpPr>
      <p:sp>
        <p:nvSpPr>
          <p:cNvPr id="4" name="Text Box 2"/>
          <p:cNvSpPr txBox="1">
            <a:spLocks noChangeArrowheads="1"/>
          </p:cNvSpPr>
          <p:nvPr userDrawn="1"/>
        </p:nvSpPr>
        <p:spPr bwMode="auto">
          <a:xfrm>
            <a:off x="-28875" y="6458147"/>
            <a:ext cx="9196578" cy="457200"/>
          </a:xfrm>
          <a:prstGeom prst="rect">
            <a:avLst/>
          </a:prstGeom>
          <a:gradFill flip="none" rotWithShape="1">
            <a:gsLst>
              <a:gs pos="9735">
                <a:srgbClr val="339933"/>
              </a:gs>
              <a:gs pos="27000">
                <a:srgbClr val="339933"/>
              </a:gs>
              <a:gs pos="75000">
                <a:srgbClr val="339933"/>
              </a:gs>
              <a:gs pos="51000">
                <a:srgbClr val="FEF8CE"/>
              </a:gs>
            </a:gsLst>
            <a:path path="circle">
              <a:fillToRect l="100000" t="100000"/>
            </a:path>
            <a:tileRect r="-100000" b="-100000"/>
          </a:gradFill>
          <a:ln w="9525">
            <a:noFill/>
            <a:miter lim="800000"/>
            <a:headEnd/>
            <a:tailEnd/>
          </a:ln>
          <a:effectLst>
            <a:softEdge rad="38100"/>
          </a:effectLst>
        </p:spPr>
        <p:txBody>
          <a:bodyPr lIns="0" tIns="0" rIns="0" bIns="0" anchor="ctr">
            <a:scene3d>
              <a:camera prst="orthographicFront"/>
              <a:lightRig rig="threePt" dir="t"/>
            </a:scene3d>
            <a:sp3d>
              <a:bevelB w="38100" h="38100"/>
            </a:sp3d>
          </a:bodyPr>
          <a:lstStyle/>
          <a:p>
            <a:pPr algn="ctr" eaLnBrk="1" fontAlgn="auto" hangingPunct="1">
              <a:lnSpc>
                <a:spcPct val="107000"/>
              </a:lnSpc>
              <a:spcBef>
                <a:spcPts val="0"/>
              </a:spcBef>
              <a:spcAft>
                <a:spcPts val="0"/>
              </a:spcAft>
              <a:defRPr/>
            </a:pPr>
            <a:r>
              <a:rPr lang="en-US" sz="2200" b="1" cap="small" dirty="0">
                <a:ea typeface="Calibri" panose="020F0502020204030204" pitchFamily="34" charset="0"/>
                <a:cs typeface="Times New Roman" panose="02020603050405020304" pitchFamily="18" charset="0"/>
              </a:rPr>
              <a:t>Finance</a:t>
            </a:r>
            <a:endParaRPr lang="en-US" sz="2200" dirty="0">
              <a:ea typeface="Calibri" panose="020F0502020204030204" pitchFamily="34" charset="0"/>
              <a:cs typeface="Times New Roman" panose="02020603050405020304" pitchFamily="18" charset="0"/>
            </a:endParaRPr>
          </a:p>
        </p:txBody>
      </p:sp>
      <p:sp>
        <p:nvSpPr>
          <p:cNvPr id="5" name="Rectangle 4"/>
          <p:cNvSpPr/>
          <p:nvPr userDrawn="1"/>
        </p:nvSpPr>
        <p:spPr>
          <a:xfrm>
            <a:off x="0" y="-11113"/>
            <a:ext cx="9144000" cy="261938"/>
          </a:xfrm>
          <a:prstGeom prst="rect">
            <a:avLst/>
          </a:prstGeom>
          <a:gradFill flip="none" rotWithShape="1">
            <a:gsLst>
              <a:gs pos="8850">
                <a:srgbClr val="FEF8CE"/>
              </a:gs>
              <a:gs pos="52000">
                <a:srgbClr val="339933"/>
              </a:gs>
              <a:gs pos="19000">
                <a:srgbClr val="FEF8CE"/>
              </a:gs>
              <a:gs pos="70000">
                <a:srgbClr val="339933"/>
              </a:gs>
              <a:gs pos="85000">
                <a:srgbClr val="339933"/>
              </a:gs>
              <a:gs pos="34000">
                <a:srgbClr val="339933"/>
              </a:gs>
              <a:gs pos="100000">
                <a:srgbClr val="339933"/>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a:p>
        </p:txBody>
      </p:sp>
      <p:sp>
        <p:nvSpPr>
          <p:cNvPr id="6" name="Rectangle 5"/>
          <p:cNvSpPr/>
          <p:nvPr userDrawn="1"/>
        </p:nvSpPr>
        <p:spPr>
          <a:xfrm>
            <a:off x="1588" y="11113"/>
            <a:ext cx="39687" cy="6865937"/>
          </a:xfrm>
          <a:prstGeom prst="rect">
            <a:avLst/>
          </a:prstGeom>
          <a:solidFill>
            <a:srgbClr val="3399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a:p>
        </p:txBody>
      </p:sp>
      <p:sp>
        <p:nvSpPr>
          <p:cNvPr id="7" name="Rectangle 6"/>
          <p:cNvSpPr/>
          <p:nvPr userDrawn="1"/>
        </p:nvSpPr>
        <p:spPr>
          <a:xfrm>
            <a:off x="9109075" y="11113"/>
            <a:ext cx="41275" cy="6865937"/>
          </a:xfrm>
          <a:prstGeom prst="rect">
            <a:avLst/>
          </a:prstGeom>
          <a:solidFill>
            <a:srgbClr val="3399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a:p>
        </p:txBody>
      </p:sp>
      <p:sp>
        <p:nvSpPr>
          <p:cNvPr id="8" name="Slide Number Placeholder 3"/>
          <p:cNvSpPr txBox="1">
            <a:spLocks/>
          </p:cNvSpPr>
          <p:nvPr userDrawn="1"/>
        </p:nvSpPr>
        <p:spPr>
          <a:xfrm>
            <a:off x="8782050" y="6500813"/>
            <a:ext cx="355600" cy="365125"/>
          </a:xfrm>
          <a:prstGeom prst="rect">
            <a:avLst/>
          </a:prstGeom>
        </p:spPr>
        <p:txBody>
          <a:bodyPr lIns="68580" tIns="34290" rIns="68580" bIns="3429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63B757BB-38AC-41BA-879E-F188D06A8646}" type="slidenum">
              <a:rPr lang="en-US" sz="900" smtClean="0">
                <a:solidFill>
                  <a:srgbClr val="FEF8CE"/>
                </a:solidFill>
              </a:rPr>
              <a:pPr algn="ctr" fontAlgn="auto">
                <a:spcBef>
                  <a:spcPts val="0"/>
                </a:spcBef>
                <a:spcAft>
                  <a:spcPts val="0"/>
                </a:spcAft>
                <a:defRPr/>
              </a:pPr>
              <a:t>‹#›</a:t>
            </a:fld>
            <a:endParaRPr lang="en-US" sz="900" dirty="0">
              <a:solidFill>
                <a:srgbClr val="FEF8CE"/>
              </a:solidFill>
            </a:endParaRPr>
          </a:p>
        </p:txBody>
      </p:sp>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7396898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55EB69D-19A7-4A2D-8288-93621ED1B1FD}" type="slidenum">
              <a:rPr lang="en-US"/>
              <a:pPr>
                <a:defRPr/>
              </a:pPr>
              <a:t>‹#›</a:t>
            </a:fld>
            <a:endParaRPr lang="en-US"/>
          </a:p>
        </p:txBody>
      </p:sp>
    </p:spTree>
    <p:extLst>
      <p:ext uri="{BB962C8B-B14F-4D97-AF65-F5344CB8AC3E}">
        <p14:creationId xmlns:p14="http://schemas.microsoft.com/office/powerpoint/2010/main" val="22794822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90B5436-C985-4C92-A292-50F4746574B9}" type="slidenum">
              <a:rPr lang="en-US"/>
              <a:pPr>
                <a:defRPr/>
              </a:pPr>
              <a:t>‹#›</a:t>
            </a:fld>
            <a:endParaRPr lang="en-US"/>
          </a:p>
        </p:txBody>
      </p:sp>
    </p:spTree>
    <p:extLst>
      <p:ext uri="{BB962C8B-B14F-4D97-AF65-F5344CB8AC3E}">
        <p14:creationId xmlns:p14="http://schemas.microsoft.com/office/powerpoint/2010/main" val="2376012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3077964-14E0-41FB-A7CE-40DB5922D299}" type="slidenum">
              <a:rPr lang="en-US"/>
              <a:pPr>
                <a:defRPr/>
              </a:pPr>
              <a:t>‹#›</a:t>
            </a:fld>
            <a:endParaRPr lang="en-US"/>
          </a:p>
        </p:txBody>
      </p:sp>
    </p:spTree>
    <p:extLst>
      <p:ext uri="{BB962C8B-B14F-4D97-AF65-F5344CB8AC3E}">
        <p14:creationId xmlns:p14="http://schemas.microsoft.com/office/powerpoint/2010/main" val="1435365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89E10AAE-33F8-4088-8D03-BB940E0D11C9}" type="slidenum">
              <a:rPr lang="en-US"/>
              <a:pPr>
                <a:defRPr/>
              </a:pPr>
              <a:t>‹#›</a:t>
            </a:fld>
            <a:endParaRPr lang="en-US"/>
          </a:p>
        </p:txBody>
      </p:sp>
    </p:spTree>
    <p:extLst>
      <p:ext uri="{BB962C8B-B14F-4D97-AF65-F5344CB8AC3E}">
        <p14:creationId xmlns:p14="http://schemas.microsoft.com/office/powerpoint/2010/main" val="4639915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6059CF38-E9B2-4ED6-BDC1-69A1666E6958}" type="slidenum">
              <a:rPr lang="en-US"/>
              <a:pPr>
                <a:defRPr/>
              </a:pPr>
              <a:t>‹#›</a:t>
            </a:fld>
            <a:endParaRPr lang="en-US"/>
          </a:p>
        </p:txBody>
      </p:sp>
    </p:spTree>
    <p:extLst>
      <p:ext uri="{BB962C8B-B14F-4D97-AF65-F5344CB8AC3E}">
        <p14:creationId xmlns:p14="http://schemas.microsoft.com/office/powerpoint/2010/main" val="2902688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DA8AAFB4-D30B-42AE-AA9C-EA9F90AA0F89}" type="slidenum">
              <a:rPr lang="en-US"/>
              <a:pPr>
                <a:defRPr/>
              </a:pPr>
              <a:t>‹#›</a:t>
            </a:fld>
            <a:endParaRPr lang="en-US"/>
          </a:p>
        </p:txBody>
      </p:sp>
    </p:spTree>
    <p:extLst>
      <p:ext uri="{BB962C8B-B14F-4D97-AF65-F5344CB8AC3E}">
        <p14:creationId xmlns:p14="http://schemas.microsoft.com/office/powerpoint/2010/main" val="37026097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6641C34-C5B3-4A3F-ACB1-CD9D31D849B6}" type="slidenum">
              <a:rPr lang="en-US"/>
              <a:pPr>
                <a:defRPr/>
              </a:pPr>
              <a:t>‹#›</a:t>
            </a:fld>
            <a:endParaRPr lang="en-US"/>
          </a:p>
        </p:txBody>
      </p:sp>
    </p:spTree>
    <p:extLst>
      <p:ext uri="{BB962C8B-B14F-4D97-AF65-F5344CB8AC3E}">
        <p14:creationId xmlns:p14="http://schemas.microsoft.com/office/powerpoint/2010/main" val="125183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AB76629-2DCD-49E5-AE09-F7995377DF1D}" type="slidenum">
              <a:rPr lang="en-US"/>
              <a:pPr>
                <a:defRPr/>
              </a:pPr>
              <a:t>‹#›</a:t>
            </a:fld>
            <a:endParaRPr lang="en-US"/>
          </a:p>
        </p:txBody>
      </p:sp>
    </p:spTree>
    <p:extLst>
      <p:ext uri="{BB962C8B-B14F-4D97-AF65-F5344CB8AC3E}">
        <p14:creationId xmlns:p14="http://schemas.microsoft.com/office/powerpoint/2010/main" val="24368255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98D80E2-A8DD-41E9-963E-9DF3B67663FC}" type="slidenum">
              <a:rPr lang="en-US"/>
              <a:pPr>
                <a:defRPr/>
              </a:pPr>
              <a:t>‹#›</a:t>
            </a:fld>
            <a:endParaRPr lang="en-US"/>
          </a:p>
        </p:txBody>
      </p:sp>
    </p:spTree>
    <p:extLst>
      <p:ext uri="{BB962C8B-B14F-4D97-AF65-F5344CB8AC3E}">
        <p14:creationId xmlns:p14="http://schemas.microsoft.com/office/powerpoint/2010/main" val="42783605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C13ABC3-0126-4858-9EE6-A7F3A5023E52}" type="slidenum">
              <a:rPr lang="en-US"/>
              <a:pPr>
                <a:defRPr/>
              </a:pPr>
              <a:t>‹#›</a:t>
            </a:fld>
            <a:endParaRPr lang="en-US"/>
          </a:p>
        </p:txBody>
      </p:sp>
    </p:spTree>
    <p:extLst>
      <p:ext uri="{BB962C8B-B14F-4D97-AF65-F5344CB8AC3E}">
        <p14:creationId xmlns:p14="http://schemas.microsoft.com/office/powerpoint/2010/main" val="1324473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defRPr>
            </a:lvl1pPr>
          </a:lstStyle>
          <a:p>
            <a:pPr>
              <a:defRPr/>
            </a:pPr>
            <a:fld id="{B666E2C2-61D7-40E8-9ABA-02579364F38F}" type="slidenum">
              <a:rPr lang="en-US"/>
              <a:pPr>
                <a:defRPr/>
              </a:pPr>
              <a:t>‹#›</a:t>
            </a:fld>
            <a:endParaRPr lang="en-US"/>
          </a:p>
        </p:txBody>
      </p:sp>
    </p:spTree>
    <p:custDataLst>
      <p:tags r:id="rId13"/>
    </p:custDataLst>
  </p:cSld>
  <p:clrMap bg1="lt1" tx1="dk1" bg2="lt2" tx2="dk2" accent1="accent1" accent2="accent2" accent3="accent3" accent4="accent4" accent5="accent5" accent6="accent6" hlink="hlink" folHlink="folHlink"/>
  <p:sldLayoutIdLst>
    <p:sldLayoutId id="2147483767"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Lst>
  <p:hf sldNum="0" hdr="0" ftr="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5.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6.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ags" Target="../tags/tag7.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8.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9.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10.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ags" Target="../tags/tag11.xml"/></Relationships>
</file>

<file path=ppt/slides/_rels/slide10.xml.rels><?xml version="1.0" encoding="UTF-8" standalone="yes"?>
<Relationships xmlns="http://schemas.openxmlformats.org/package/2006/relationships"><Relationship Id="rId117" Type="http://schemas.openxmlformats.org/officeDocument/2006/relationships/customXml" Target="../ink/ink59.xml"/><Relationship Id="rId299" Type="http://schemas.openxmlformats.org/officeDocument/2006/relationships/customXml" Target="../ink/ink188.xml"/><Relationship Id="rId21" Type="http://schemas.openxmlformats.org/officeDocument/2006/relationships/image" Target="../media/image9.emf"/><Relationship Id="rId63" Type="http://schemas.openxmlformats.org/officeDocument/2006/relationships/customXml" Target="../ink/ink32.xml"/><Relationship Id="rId159" Type="http://schemas.openxmlformats.org/officeDocument/2006/relationships/customXml" Target="../ink/ink84.xml"/><Relationship Id="rId324" Type="http://schemas.openxmlformats.org/officeDocument/2006/relationships/customXml" Target="../ink/ink212.xml"/><Relationship Id="rId366" Type="http://schemas.openxmlformats.org/officeDocument/2006/relationships/customXml" Target="../ink/ink247.xml"/><Relationship Id="rId170" Type="http://schemas.openxmlformats.org/officeDocument/2006/relationships/customXml" Target="../ink/ink92.xml"/><Relationship Id="rId226" Type="http://schemas.openxmlformats.org/officeDocument/2006/relationships/customXml" Target="../ink/ink134.xml"/><Relationship Id="rId268" Type="http://schemas.openxmlformats.org/officeDocument/2006/relationships/customXml" Target="../ink/ink166.xml"/><Relationship Id="rId32" Type="http://schemas.openxmlformats.org/officeDocument/2006/relationships/customXml" Target="../ink/ink15.xml"/><Relationship Id="rId74" Type="http://schemas.openxmlformats.org/officeDocument/2006/relationships/image" Target="../media/image34.emf"/><Relationship Id="rId128" Type="http://schemas.openxmlformats.org/officeDocument/2006/relationships/image" Target="../media/image61.emf"/><Relationship Id="rId335" Type="http://schemas.openxmlformats.org/officeDocument/2006/relationships/customXml" Target="../ink/ink221.xml"/><Relationship Id="rId377" Type="http://schemas.openxmlformats.org/officeDocument/2006/relationships/customXml" Target="../ink/ink257.xml"/><Relationship Id="rId5" Type="http://schemas.openxmlformats.org/officeDocument/2006/relationships/image" Target="../media/image1.emf"/><Relationship Id="rId181" Type="http://schemas.openxmlformats.org/officeDocument/2006/relationships/image" Target="../media/image76.emf"/><Relationship Id="rId237" Type="http://schemas.openxmlformats.org/officeDocument/2006/relationships/customXml" Target="../ink/ink140.xml"/><Relationship Id="rId279" Type="http://schemas.openxmlformats.org/officeDocument/2006/relationships/image" Target="../media/image102.emf"/><Relationship Id="rId43" Type="http://schemas.openxmlformats.org/officeDocument/2006/relationships/image" Target="../media/image19.emf"/><Relationship Id="rId139" Type="http://schemas.openxmlformats.org/officeDocument/2006/relationships/customXml" Target="../ink/ink71.xml"/><Relationship Id="rId290" Type="http://schemas.openxmlformats.org/officeDocument/2006/relationships/customXml" Target="../ink/ink182.xml"/><Relationship Id="rId304" Type="http://schemas.openxmlformats.org/officeDocument/2006/relationships/customXml" Target="../ink/ink193.xml"/><Relationship Id="rId346" Type="http://schemas.openxmlformats.org/officeDocument/2006/relationships/customXml" Target="../ink/ink230.xml"/><Relationship Id="rId85" Type="http://schemas.openxmlformats.org/officeDocument/2006/relationships/customXml" Target="../ink/ink43.xml"/><Relationship Id="rId150" Type="http://schemas.openxmlformats.org/officeDocument/2006/relationships/image" Target="../media/image70.emf"/><Relationship Id="rId192" Type="http://schemas.openxmlformats.org/officeDocument/2006/relationships/customXml" Target="../ink/ink110.xml"/><Relationship Id="rId206" Type="http://schemas.openxmlformats.org/officeDocument/2006/relationships/customXml" Target="../ink/ink121.xml"/><Relationship Id="rId248" Type="http://schemas.openxmlformats.org/officeDocument/2006/relationships/image" Target="../media/image98.emf"/><Relationship Id="rId12" Type="http://schemas.openxmlformats.org/officeDocument/2006/relationships/customXml" Target="../ink/ink5.xml"/><Relationship Id="rId108" Type="http://schemas.openxmlformats.org/officeDocument/2006/relationships/image" Target="../media/image51.emf"/><Relationship Id="rId315" Type="http://schemas.openxmlformats.org/officeDocument/2006/relationships/customXml" Target="../ink/ink203.xml"/><Relationship Id="rId357" Type="http://schemas.openxmlformats.org/officeDocument/2006/relationships/customXml" Target="../ink/ink239.xml"/><Relationship Id="rId54" Type="http://schemas.openxmlformats.org/officeDocument/2006/relationships/image" Target="../media/image24.emf"/><Relationship Id="rId96" Type="http://schemas.openxmlformats.org/officeDocument/2006/relationships/image" Target="../media/image45.emf"/><Relationship Id="rId161" Type="http://schemas.openxmlformats.org/officeDocument/2006/relationships/customXml" Target="../ink/ink86.xml"/><Relationship Id="rId217" Type="http://schemas.openxmlformats.org/officeDocument/2006/relationships/image" Target="../media/image87.emf"/><Relationship Id="rId259" Type="http://schemas.openxmlformats.org/officeDocument/2006/relationships/customXml" Target="../ink/ink158.xml"/><Relationship Id="rId23" Type="http://schemas.openxmlformats.org/officeDocument/2006/relationships/image" Target="../media/image10.emf"/><Relationship Id="rId119" Type="http://schemas.openxmlformats.org/officeDocument/2006/relationships/customXml" Target="../ink/ink60.xml"/><Relationship Id="rId270" Type="http://schemas.openxmlformats.org/officeDocument/2006/relationships/customXml" Target="../ink/ink168.xml"/><Relationship Id="rId326" Type="http://schemas.openxmlformats.org/officeDocument/2006/relationships/customXml" Target="../ink/ink214.xml"/><Relationship Id="rId65" Type="http://schemas.openxmlformats.org/officeDocument/2006/relationships/customXml" Target="../ink/ink33.xml"/><Relationship Id="rId130" Type="http://schemas.openxmlformats.org/officeDocument/2006/relationships/image" Target="../media/image62.emf"/><Relationship Id="rId368" Type="http://schemas.openxmlformats.org/officeDocument/2006/relationships/customXml" Target="../ink/ink249.xml"/><Relationship Id="rId172" Type="http://schemas.openxmlformats.org/officeDocument/2006/relationships/customXml" Target="../ink/ink94.xml"/><Relationship Id="rId228" Type="http://schemas.openxmlformats.org/officeDocument/2006/relationships/customXml" Target="../ink/ink135.xml"/><Relationship Id="rId281" Type="http://schemas.openxmlformats.org/officeDocument/2006/relationships/customXml" Target="../ink/ink176.xml"/><Relationship Id="rId337" Type="http://schemas.openxmlformats.org/officeDocument/2006/relationships/customXml" Target="../ink/ink223.xml"/><Relationship Id="rId34" Type="http://schemas.openxmlformats.org/officeDocument/2006/relationships/customXml" Target="../ink/ink16.xml"/><Relationship Id="rId76" Type="http://schemas.openxmlformats.org/officeDocument/2006/relationships/image" Target="../media/image35.emf"/><Relationship Id="rId141" Type="http://schemas.openxmlformats.org/officeDocument/2006/relationships/customXml" Target="../ink/ink72.xml"/><Relationship Id="rId379" Type="http://schemas.openxmlformats.org/officeDocument/2006/relationships/image" Target="../media/image118.emf"/><Relationship Id="rId7" Type="http://schemas.openxmlformats.org/officeDocument/2006/relationships/image" Target="../media/image2.emf"/><Relationship Id="rId183" Type="http://schemas.openxmlformats.org/officeDocument/2006/relationships/customXml" Target="../ink/ink104.xml"/><Relationship Id="rId239" Type="http://schemas.openxmlformats.org/officeDocument/2006/relationships/customXml" Target="../ink/ink142.xml"/><Relationship Id="rId250" Type="http://schemas.openxmlformats.org/officeDocument/2006/relationships/customXml" Target="../ink/ink149.xml"/><Relationship Id="rId292" Type="http://schemas.openxmlformats.org/officeDocument/2006/relationships/image" Target="../media/image106.emf"/><Relationship Id="rId306" Type="http://schemas.openxmlformats.org/officeDocument/2006/relationships/customXml" Target="../ink/ink195.xml"/><Relationship Id="rId45" Type="http://schemas.openxmlformats.org/officeDocument/2006/relationships/customXml" Target="../ink/ink23.xml"/><Relationship Id="rId87" Type="http://schemas.openxmlformats.org/officeDocument/2006/relationships/customXml" Target="../ink/ink44.xml"/><Relationship Id="rId110" Type="http://schemas.openxmlformats.org/officeDocument/2006/relationships/image" Target="../media/image52.emf"/><Relationship Id="rId348" Type="http://schemas.openxmlformats.org/officeDocument/2006/relationships/customXml" Target="../ink/ink231.xml"/><Relationship Id="rId152" Type="http://schemas.openxmlformats.org/officeDocument/2006/relationships/customXml" Target="../ink/ink79.xml"/><Relationship Id="rId194" Type="http://schemas.openxmlformats.org/officeDocument/2006/relationships/customXml" Target="../ink/ink112.xml"/><Relationship Id="rId208" Type="http://schemas.openxmlformats.org/officeDocument/2006/relationships/customXml" Target="../ink/ink122.xml"/><Relationship Id="rId261" Type="http://schemas.openxmlformats.org/officeDocument/2006/relationships/customXml" Target="../ink/ink160.xml"/><Relationship Id="rId14" Type="http://schemas.openxmlformats.org/officeDocument/2006/relationships/customXml" Target="../ink/ink6.xml"/><Relationship Id="rId56" Type="http://schemas.openxmlformats.org/officeDocument/2006/relationships/image" Target="../media/image25.emf"/><Relationship Id="rId317" Type="http://schemas.openxmlformats.org/officeDocument/2006/relationships/customXml" Target="../ink/ink205.xml"/><Relationship Id="rId359" Type="http://schemas.openxmlformats.org/officeDocument/2006/relationships/customXml" Target="../ink/ink240.xml"/><Relationship Id="rId98" Type="http://schemas.openxmlformats.org/officeDocument/2006/relationships/image" Target="../media/image46.emf"/><Relationship Id="rId121" Type="http://schemas.openxmlformats.org/officeDocument/2006/relationships/customXml" Target="../ink/ink61.xml"/><Relationship Id="rId163" Type="http://schemas.openxmlformats.org/officeDocument/2006/relationships/customXml" Target="../ink/ink88.xml"/><Relationship Id="rId219" Type="http://schemas.openxmlformats.org/officeDocument/2006/relationships/customXml" Target="../ink/ink129.xml"/><Relationship Id="rId370" Type="http://schemas.openxmlformats.org/officeDocument/2006/relationships/image" Target="../media/image117.emf"/><Relationship Id="rId230" Type="http://schemas.openxmlformats.org/officeDocument/2006/relationships/customXml" Target="../ink/ink136.xml"/><Relationship Id="rId25" Type="http://schemas.openxmlformats.org/officeDocument/2006/relationships/image" Target="../media/image11.emf"/><Relationship Id="rId67" Type="http://schemas.openxmlformats.org/officeDocument/2006/relationships/customXml" Target="../ink/ink34.xml"/><Relationship Id="rId272" Type="http://schemas.openxmlformats.org/officeDocument/2006/relationships/customXml" Target="../ink/ink170.xml"/><Relationship Id="rId328" Type="http://schemas.openxmlformats.org/officeDocument/2006/relationships/customXml" Target="../ink/ink216.xml"/><Relationship Id="rId132" Type="http://schemas.openxmlformats.org/officeDocument/2006/relationships/image" Target="../media/image63.emf"/><Relationship Id="rId174" Type="http://schemas.openxmlformats.org/officeDocument/2006/relationships/customXml" Target="../ink/ink96.xml"/><Relationship Id="rId381" Type="http://schemas.openxmlformats.org/officeDocument/2006/relationships/image" Target="../media/image119.emf"/><Relationship Id="rId241" Type="http://schemas.openxmlformats.org/officeDocument/2006/relationships/customXml" Target="../ink/ink143.xml"/><Relationship Id="rId36" Type="http://schemas.openxmlformats.org/officeDocument/2006/relationships/image" Target="../media/image16.emf"/><Relationship Id="rId283" Type="http://schemas.openxmlformats.org/officeDocument/2006/relationships/image" Target="../media/image103.emf"/><Relationship Id="rId339" Type="http://schemas.openxmlformats.org/officeDocument/2006/relationships/image" Target="../media/image112.emf"/><Relationship Id="rId78" Type="http://schemas.openxmlformats.org/officeDocument/2006/relationships/image" Target="../media/image36.emf"/><Relationship Id="rId101" Type="http://schemas.openxmlformats.org/officeDocument/2006/relationships/customXml" Target="../ink/ink51.xml"/><Relationship Id="rId143" Type="http://schemas.openxmlformats.org/officeDocument/2006/relationships/image" Target="../media/image67.emf"/><Relationship Id="rId185" Type="http://schemas.openxmlformats.org/officeDocument/2006/relationships/customXml" Target="../ink/ink105.xml"/><Relationship Id="rId350" Type="http://schemas.openxmlformats.org/officeDocument/2006/relationships/customXml" Target="../ink/ink233.xml"/><Relationship Id="rId9" Type="http://schemas.openxmlformats.org/officeDocument/2006/relationships/image" Target="../media/image3.emf"/><Relationship Id="rId210" Type="http://schemas.openxmlformats.org/officeDocument/2006/relationships/customXml" Target="../ink/ink123.xml"/><Relationship Id="rId252" Type="http://schemas.openxmlformats.org/officeDocument/2006/relationships/customXml" Target="../ink/ink151.xml"/><Relationship Id="rId294" Type="http://schemas.openxmlformats.org/officeDocument/2006/relationships/customXml" Target="../ink/ink185.xml"/><Relationship Id="rId308" Type="http://schemas.openxmlformats.org/officeDocument/2006/relationships/customXml" Target="../ink/ink197.xml"/><Relationship Id="rId47" Type="http://schemas.openxmlformats.org/officeDocument/2006/relationships/customXml" Target="../ink/ink24.xml"/><Relationship Id="rId68" Type="http://schemas.openxmlformats.org/officeDocument/2006/relationships/image" Target="../media/image31.emf"/><Relationship Id="rId89" Type="http://schemas.openxmlformats.org/officeDocument/2006/relationships/customXml" Target="../ink/ink45.xml"/><Relationship Id="rId112" Type="http://schemas.openxmlformats.org/officeDocument/2006/relationships/image" Target="../media/image53.emf"/><Relationship Id="rId133" Type="http://schemas.openxmlformats.org/officeDocument/2006/relationships/customXml" Target="../ink/ink67.xml"/><Relationship Id="rId154" Type="http://schemas.openxmlformats.org/officeDocument/2006/relationships/customXml" Target="../ink/ink81.xml"/><Relationship Id="rId175" Type="http://schemas.openxmlformats.org/officeDocument/2006/relationships/customXml" Target="../ink/ink97.xml"/><Relationship Id="rId340" Type="http://schemas.openxmlformats.org/officeDocument/2006/relationships/customXml" Target="../ink/ink225.xml"/><Relationship Id="rId361" Type="http://schemas.openxmlformats.org/officeDocument/2006/relationships/customXml" Target="../ink/ink242.xml"/><Relationship Id="rId196" Type="http://schemas.openxmlformats.org/officeDocument/2006/relationships/customXml" Target="../ink/ink113.xml"/><Relationship Id="rId200" Type="http://schemas.openxmlformats.org/officeDocument/2006/relationships/image" Target="../media/image82.emf"/><Relationship Id="rId382" Type="http://schemas.openxmlformats.org/officeDocument/2006/relationships/customXml" Target="../ink/ink260.xml"/><Relationship Id="rId16" Type="http://schemas.openxmlformats.org/officeDocument/2006/relationships/customXml" Target="../ink/ink7.xml"/><Relationship Id="rId221" Type="http://schemas.openxmlformats.org/officeDocument/2006/relationships/customXml" Target="../ink/ink130.xml"/><Relationship Id="rId242" Type="http://schemas.openxmlformats.org/officeDocument/2006/relationships/customXml" Target="../ink/ink144.xml"/><Relationship Id="rId263" Type="http://schemas.openxmlformats.org/officeDocument/2006/relationships/image" Target="../media/image99.emf"/><Relationship Id="rId284" Type="http://schemas.openxmlformats.org/officeDocument/2006/relationships/customXml" Target="../ink/ink178.xml"/><Relationship Id="rId319" Type="http://schemas.openxmlformats.org/officeDocument/2006/relationships/customXml" Target="../ink/ink207.xml"/><Relationship Id="rId37" Type="http://schemas.openxmlformats.org/officeDocument/2006/relationships/customXml" Target="../ink/ink18.xml"/><Relationship Id="rId58" Type="http://schemas.openxmlformats.org/officeDocument/2006/relationships/image" Target="../media/image26.emf"/><Relationship Id="rId79" Type="http://schemas.openxmlformats.org/officeDocument/2006/relationships/customXml" Target="../ink/ink40.xml"/><Relationship Id="rId102" Type="http://schemas.openxmlformats.org/officeDocument/2006/relationships/image" Target="../media/image48.emf"/><Relationship Id="rId123" Type="http://schemas.openxmlformats.org/officeDocument/2006/relationships/customXml" Target="../ink/ink62.xml"/><Relationship Id="rId144" Type="http://schemas.openxmlformats.org/officeDocument/2006/relationships/customXml" Target="../ink/ink74.xml"/><Relationship Id="rId330" Type="http://schemas.openxmlformats.org/officeDocument/2006/relationships/customXml" Target="../ink/ink217.xml"/><Relationship Id="rId90" Type="http://schemas.openxmlformats.org/officeDocument/2006/relationships/image" Target="../media/image42.emf"/><Relationship Id="rId165" Type="http://schemas.openxmlformats.org/officeDocument/2006/relationships/image" Target="../media/image73.emf"/><Relationship Id="rId186" Type="http://schemas.openxmlformats.org/officeDocument/2006/relationships/customXml" Target="../ink/ink106.xml"/><Relationship Id="rId351" Type="http://schemas.openxmlformats.org/officeDocument/2006/relationships/customXml" Target="../ink/ink234.xml"/><Relationship Id="rId372" Type="http://schemas.openxmlformats.org/officeDocument/2006/relationships/customXml" Target="../ink/ink252.xml"/><Relationship Id="rId211" Type="http://schemas.openxmlformats.org/officeDocument/2006/relationships/image" Target="../media/image85.emf"/><Relationship Id="rId232" Type="http://schemas.openxmlformats.org/officeDocument/2006/relationships/customXml" Target="../ink/ink137.xml"/><Relationship Id="rId253" Type="http://schemas.openxmlformats.org/officeDocument/2006/relationships/customXml" Target="../ink/ink152.xml"/><Relationship Id="rId274" Type="http://schemas.openxmlformats.org/officeDocument/2006/relationships/customXml" Target="../ink/ink172.xml"/><Relationship Id="rId295" Type="http://schemas.openxmlformats.org/officeDocument/2006/relationships/image" Target="../media/image107.emf"/><Relationship Id="rId309" Type="http://schemas.openxmlformats.org/officeDocument/2006/relationships/customXml" Target="../ink/ink198.xml"/><Relationship Id="rId27" Type="http://schemas.openxmlformats.org/officeDocument/2006/relationships/image" Target="../media/image12.emf"/><Relationship Id="rId48" Type="http://schemas.openxmlformats.org/officeDocument/2006/relationships/image" Target="../media/image21.emf"/><Relationship Id="rId69" Type="http://schemas.openxmlformats.org/officeDocument/2006/relationships/customXml" Target="../ink/ink35.xml"/><Relationship Id="rId113" Type="http://schemas.openxmlformats.org/officeDocument/2006/relationships/customXml" Target="../ink/ink57.xml"/><Relationship Id="rId134" Type="http://schemas.openxmlformats.org/officeDocument/2006/relationships/image" Target="../media/image64.emf"/><Relationship Id="rId320" Type="http://schemas.openxmlformats.org/officeDocument/2006/relationships/customXml" Target="../ink/ink208.xml"/><Relationship Id="rId80" Type="http://schemas.openxmlformats.org/officeDocument/2006/relationships/image" Target="../media/image37.emf"/><Relationship Id="rId155" Type="http://schemas.openxmlformats.org/officeDocument/2006/relationships/image" Target="../media/image71.emf"/><Relationship Id="rId176" Type="http://schemas.openxmlformats.org/officeDocument/2006/relationships/customXml" Target="../ink/ink98.xml"/><Relationship Id="rId197" Type="http://schemas.openxmlformats.org/officeDocument/2006/relationships/image" Target="../media/image81.emf"/><Relationship Id="rId341" Type="http://schemas.openxmlformats.org/officeDocument/2006/relationships/customXml" Target="../ink/ink226.xml"/><Relationship Id="rId362" Type="http://schemas.openxmlformats.org/officeDocument/2006/relationships/customXml" Target="../ink/ink243.xml"/><Relationship Id="rId383" Type="http://schemas.openxmlformats.org/officeDocument/2006/relationships/image" Target="../media/image120.emf"/><Relationship Id="rId201" Type="http://schemas.openxmlformats.org/officeDocument/2006/relationships/customXml" Target="../ink/ink116.xml"/><Relationship Id="rId222" Type="http://schemas.openxmlformats.org/officeDocument/2006/relationships/customXml" Target="../ink/ink131.xml"/><Relationship Id="rId243" Type="http://schemas.openxmlformats.org/officeDocument/2006/relationships/image" Target="../media/image96.emf"/><Relationship Id="rId264" Type="http://schemas.openxmlformats.org/officeDocument/2006/relationships/customXml" Target="../ink/ink162.xml"/><Relationship Id="rId285" Type="http://schemas.openxmlformats.org/officeDocument/2006/relationships/image" Target="../media/image104.emf"/><Relationship Id="rId17" Type="http://schemas.openxmlformats.org/officeDocument/2006/relationships/image" Target="../media/image7.emf"/><Relationship Id="rId38" Type="http://schemas.openxmlformats.org/officeDocument/2006/relationships/image" Target="../media/image17.emf"/><Relationship Id="rId59" Type="http://schemas.openxmlformats.org/officeDocument/2006/relationships/customXml" Target="../ink/ink30.xml"/><Relationship Id="rId103" Type="http://schemas.openxmlformats.org/officeDocument/2006/relationships/customXml" Target="../ink/ink52.xml"/><Relationship Id="rId124" Type="http://schemas.openxmlformats.org/officeDocument/2006/relationships/image" Target="../media/image59.emf"/><Relationship Id="rId310" Type="http://schemas.openxmlformats.org/officeDocument/2006/relationships/customXml" Target="../ink/ink199.xml"/><Relationship Id="rId70" Type="http://schemas.openxmlformats.org/officeDocument/2006/relationships/image" Target="../media/image32.emf"/><Relationship Id="rId91" Type="http://schemas.openxmlformats.org/officeDocument/2006/relationships/customXml" Target="../ink/ink46.xml"/><Relationship Id="rId145" Type="http://schemas.openxmlformats.org/officeDocument/2006/relationships/customXml" Target="../ink/ink75.xml"/><Relationship Id="rId166" Type="http://schemas.openxmlformats.org/officeDocument/2006/relationships/customXml" Target="../ink/ink90.xml"/><Relationship Id="rId187" Type="http://schemas.openxmlformats.org/officeDocument/2006/relationships/customXml" Target="../ink/ink107.xml"/><Relationship Id="rId331" Type="http://schemas.openxmlformats.org/officeDocument/2006/relationships/image" Target="../media/image111.emf"/><Relationship Id="rId352" Type="http://schemas.openxmlformats.org/officeDocument/2006/relationships/customXml" Target="../ink/ink235.xml"/><Relationship Id="rId373" Type="http://schemas.openxmlformats.org/officeDocument/2006/relationships/customXml" Target="../ink/ink253.xml"/><Relationship Id="rId1" Type="http://schemas.openxmlformats.org/officeDocument/2006/relationships/tags" Target="../tags/tag12.xml"/><Relationship Id="rId212" Type="http://schemas.openxmlformats.org/officeDocument/2006/relationships/customXml" Target="../ink/ink124.xml"/><Relationship Id="rId233" Type="http://schemas.openxmlformats.org/officeDocument/2006/relationships/image" Target="../media/image93.emf"/><Relationship Id="rId254" Type="http://schemas.openxmlformats.org/officeDocument/2006/relationships/customXml" Target="../ink/ink153.xml"/><Relationship Id="rId28" Type="http://schemas.openxmlformats.org/officeDocument/2006/relationships/customXml" Target="../ink/ink13.xml"/><Relationship Id="rId49" Type="http://schemas.openxmlformats.org/officeDocument/2006/relationships/customXml" Target="../ink/ink25.xml"/><Relationship Id="rId114" Type="http://schemas.openxmlformats.org/officeDocument/2006/relationships/image" Target="../media/image54.emf"/><Relationship Id="rId275" Type="http://schemas.openxmlformats.org/officeDocument/2006/relationships/image" Target="../media/image100.emf"/><Relationship Id="rId296" Type="http://schemas.openxmlformats.org/officeDocument/2006/relationships/customXml" Target="../ink/ink186.xml"/><Relationship Id="rId300" Type="http://schemas.openxmlformats.org/officeDocument/2006/relationships/customXml" Target="../ink/ink189.xml"/><Relationship Id="rId60" Type="http://schemas.openxmlformats.org/officeDocument/2006/relationships/image" Target="../media/image27.emf"/><Relationship Id="rId81" Type="http://schemas.openxmlformats.org/officeDocument/2006/relationships/customXml" Target="../ink/ink41.xml"/><Relationship Id="rId135" Type="http://schemas.openxmlformats.org/officeDocument/2006/relationships/customXml" Target="../ink/ink68.xml"/><Relationship Id="rId156" Type="http://schemas.openxmlformats.org/officeDocument/2006/relationships/customXml" Target="../ink/ink82.xml"/><Relationship Id="rId177" Type="http://schemas.openxmlformats.org/officeDocument/2006/relationships/customXml" Target="../ink/ink99.xml"/><Relationship Id="rId198" Type="http://schemas.openxmlformats.org/officeDocument/2006/relationships/customXml" Target="../ink/ink114.xml"/><Relationship Id="rId321" Type="http://schemas.openxmlformats.org/officeDocument/2006/relationships/customXml" Target="../ink/ink209.xml"/><Relationship Id="rId342" Type="http://schemas.openxmlformats.org/officeDocument/2006/relationships/customXml" Target="../ink/ink227.xml"/><Relationship Id="rId363" Type="http://schemas.openxmlformats.org/officeDocument/2006/relationships/customXml" Target="../ink/ink244.xml"/><Relationship Id="rId384" Type="http://schemas.openxmlformats.org/officeDocument/2006/relationships/customXml" Target="../ink/ink261.xml"/><Relationship Id="rId202" Type="http://schemas.openxmlformats.org/officeDocument/2006/relationships/customXml" Target="../ink/ink117.xml"/><Relationship Id="rId223" Type="http://schemas.openxmlformats.org/officeDocument/2006/relationships/image" Target="../media/image89.emf"/><Relationship Id="rId244" Type="http://schemas.openxmlformats.org/officeDocument/2006/relationships/customXml" Target="../ink/ink145.xml"/><Relationship Id="rId18" Type="http://schemas.openxmlformats.org/officeDocument/2006/relationships/customXml" Target="../ink/ink8.xml"/><Relationship Id="rId39" Type="http://schemas.openxmlformats.org/officeDocument/2006/relationships/customXml" Target="../ink/ink19.xml"/><Relationship Id="rId265" Type="http://schemas.openxmlformats.org/officeDocument/2006/relationships/customXml" Target="../ink/ink163.xml"/><Relationship Id="rId286" Type="http://schemas.openxmlformats.org/officeDocument/2006/relationships/customXml" Target="../ink/ink179.xml"/><Relationship Id="rId50" Type="http://schemas.openxmlformats.org/officeDocument/2006/relationships/image" Target="../media/image22.emf"/><Relationship Id="rId104" Type="http://schemas.openxmlformats.org/officeDocument/2006/relationships/image" Target="../media/image49.emf"/><Relationship Id="rId125" Type="http://schemas.openxmlformats.org/officeDocument/2006/relationships/customXml" Target="../ink/ink63.xml"/><Relationship Id="rId146" Type="http://schemas.openxmlformats.org/officeDocument/2006/relationships/image" Target="../media/image68.emf"/><Relationship Id="rId167" Type="http://schemas.openxmlformats.org/officeDocument/2006/relationships/image" Target="../media/image74.emf"/><Relationship Id="rId188" Type="http://schemas.openxmlformats.org/officeDocument/2006/relationships/customXml" Target="../ink/ink108.xml"/><Relationship Id="rId311" Type="http://schemas.openxmlformats.org/officeDocument/2006/relationships/image" Target="../media/image109.emf"/><Relationship Id="rId332" Type="http://schemas.openxmlformats.org/officeDocument/2006/relationships/customXml" Target="../ink/ink218.xml"/><Relationship Id="rId353" Type="http://schemas.openxmlformats.org/officeDocument/2006/relationships/customXml" Target="../ink/ink236.xml"/><Relationship Id="rId374" Type="http://schemas.openxmlformats.org/officeDocument/2006/relationships/customXml" Target="../ink/ink254.xml"/><Relationship Id="rId71" Type="http://schemas.openxmlformats.org/officeDocument/2006/relationships/customXml" Target="../ink/ink36.xml"/><Relationship Id="rId92" Type="http://schemas.openxmlformats.org/officeDocument/2006/relationships/image" Target="../media/image43.emf"/><Relationship Id="rId213" Type="http://schemas.openxmlformats.org/officeDocument/2006/relationships/customXml" Target="../ink/ink125.xml"/><Relationship Id="rId234" Type="http://schemas.openxmlformats.org/officeDocument/2006/relationships/customXml" Target="../ink/ink138.xml"/><Relationship Id="rId2" Type="http://schemas.openxmlformats.org/officeDocument/2006/relationships/slideLayout" Target="../slideLayouts/slideLayout1.xml"/><Relationship Id="rId29" Type="http://schemas.openxmlformats.org/officeDocument/2006/relationships/image" Target="../media/image13.emf"/><Relationship Id="rId255" Type="http://schemas.openxmlformats.org/officeDocument/2006/relationships/customXml" Target="../ink/ink154.xml"/><Relationship Id="rId276" Type="http://schemas.openxmlformats.org/officeDocument/2006/relationships/customXml" Target="../ink/ink173.xml"/><Relationship Id="rId297" Type="http://schemas.openxmlformats.org/officeDocument/2006/relationships/customXml" Target="../ink/ink187.xml"/><Relationship Id="rId40" Type="http://schemas.openxmlformats.org/officeDocument/2006/relationships/customXml" Target="../ink/ink20.xml"/><Relationship Id="rId115" Type="http://schemas.openxmlformats.org/officeDocument/2006/relationships/customXml" Target="../ink/ink58.xml"/><Relationship Id="rId136" Type="http://schemas.openxmlformats.org/officeDocument/2006/relationships/image" Target="../media/image65.emf"/><Relationship Id="rId157" Type="http://schemas.openxmlformats.org/officeDocument/2006/relationships/customXml" Target="../ink/ink83.xml"/><Relationship Id="rId178" Type="http://schemas.openxmlformats.org/officeDocument/2006/relationships/customXml" Target="../ink/ink100.xml"/><Relationship Id="rId301" Type="http://schemas.openxmlformats.org/officeDocument/2006/relationships/customXml" Target="../ink/ink190.xml"/><Relationship Id="rId322" Type="http://schemas.openxmlformats.org/officeDocument/2006/relationships/customXml" Target="../ink/ink210.xml"/><Relationship Id="rId343" Type="http://schemas.openxmlformats.org/officeDocument/2006/relationships/customXml" Target="../ink/ink228.xml"/><Relationship Id="rId364" Type="http://schemas.openxmlformats.org/officeDocument/2006/relationships/customXml" Target="../ink/ink245.xml"/><Relationship Id="rId61" Type="http://schemas.openxmlformats.org/officeDocument/2006/relationships/customXml" Target="../ink/ink31.xml"/><Relationship Id="rId82" Type="http://schemas.openxmlformats.org/officeDocument/2006/relationships/image" Target="../media/image38.emf"/><Relationship Id="rId199" Type="http://schemas.openxmlformats.org/officeDocument/2006/relationships/customXml" Target="../ink/ink115.xml"/><Relationship Id="rId203" Type="http://schemas.openxmlformats.org/officeDocument/2006/relationships/customXml" Target="../ink/ink118.xml"/><Relationship Id="rId385" Type="http://schemas.openxmlformats.org/officeDocument/2006/relationships/image" Target="../media/image121.emf"/><Relationship Id="rId19" Type="http://schemas.openxmlformats.org/officeDocument/2006/relationships/image" Target="../media/image8.emf"/><Relationship Id="rId224" Type="http://schemas.openxmlformats.org/officeDocument/2006/relationships/customXml" Target="../ink/ink132.xml"/><Relationship Id="rId245" Type="http://schemas.openxmlformats.org/officeDocument/2006/relationships/image" Target="../media/image97.emf"/><Relationship Id="rId266" Type="http://schemas.openxmlformats.org/officeDocument/2006/relationships/customXml" Target="../ink/ink164.xml"/><Relationship Id="rId287" Type="http://schemas.openxmlformats.org/officeDocument/2006/relationships/image" Target="../media/image105.emf"/><Relationship Id="rId30" Type="http://schemas.openxmlformats.org/officeDocument/2006/relationships/customXml" Target="../ink/ink14.xml"/><Relationship Id="rId105" Type="http://schemas.openxmlformats.org/officeDocument/2006/relationships/customXml" Target="../ink/ink53.xml"/><Relationship Id="rId126" Type="http://schemas.openxmlformats.org/officeDocument/2006/relationships/image" Target="../media/image60.emf"/><Relationship Id="rId147" Type="http://schemas.openxmlformats.org/officeDocument/2006/relationships/customXml" Target="../ink/ink76.xml"/><Relationship Id="rId168" Type="http://schemas.openxmlformats.org/officeDocument/2006/relationships/customXml" Target="../ink/ink91.xml"/><Relationship Id="rId312" Type="http://schemas.openxmlformats.org/officeDocument/2006/relationships/customXml" Target="../ink/ink200.xml"/><Relationship Id="rId333" Type="http://schemas.openxmlformats.org/officeDocument/2006/relationships/customXml" Target="../ink/ink219.xml"/><Relationship Id="rId354" Type="http://schemas.openxmlformats.org/officeDocument/2006/relationships/customXml" Target="../ink/ink237.xml"/><Relationship Id="rId51" Type="http://schemas.openxmlformats.org/officeDocument/2006/relationships/customXml" Target="../ink/ink26.xml"/><Relationship Id="rId72" Type="http://schemas.openxmlformats.org/officeDocument/2006/relationships/image" Target="../media/image33.emf"/><Relationship Id="rId93" Type="http://schemas.openxmlformats.org/officeDocument/2006/relationships/customXml" Target="../ink/ink47.xml"/><Relationship Id="rId189" Type="http://schemas.openxmlformats.org/officeDocument/2006/relationships/image" Target="../media/image78.emf"/><Relationship Id="rId375" Type="http://schemas.openxmlformats.org/officeDocument/2006/relationships/customXml" Target="../ink/ink255.xml"/><Relationship Id="rId3" Type="http://schemas.openxmlformats.org/officeDocument/2006/relationships/notesSlide" Target="../notesSlides/notesSlide10.xml"/><Relationship Id="rId214" Type="http://schemas.openxmlformats.org/officeDocument/2006/relationships/image" Target="../media/image86.emf"/><Relationship Id="rId235" Type="http://schemas.openxmlformats.org/officeDocument/2006/relationships/customXml" Target="../ink/ink139.xml"/><Relationship Id="rId256" Type="http://schemas.openxmlformats.org/officeDocument/2006/relationships/customXml" Target="../ink/ink155.xml"/><Relationship Id="rId277" Type="http://schemas.openxmlformats.org/officeDocument/2006/relationships/image" Target="../media/image101.emf"/><Relationship Id="rId298" Type="http://schemas.openxmlformats.org/officeDocument/2006/relationships/image" Target="../media/image108.emf"/><Relationship Id="rId116" Type="http://schemas.openxmlformats.org/officeDocument/2006/relationships/image" Target="../media/image55.emf"/><Relationship Id="rId137" Type="http://schemas.openxmlformats.org/officeDocument/2006/relationships/customXml" Target="../ink/ink69.xml"/><Relationship Id="rId158" Type="http://schemas.openxmlformats.org/officeDocument/2006/relationships/image" Target="../media/image72.emf"/><Relationship Id="rId302" Type="http://schemas.openxmlformats.org/officeDocument/2006/relationships/customXml" Target="../ink/ink191.xml"/><Relationship Id="rId323" Type="http://schemas.openxmlformats.org/officeDocument/2006/relationships/customXml" Target="../ink/ink211.xml"/><Relationship Id="rId344" Type="http://schemas.openxmlformats.org/officeDocument/2006/relationships/customXml" Target="../ink/ink229.xml"/><Relationship Id="rId20" Type="http://schemas.openxmlformats.org/officeDocument/2006/relationships/customXml" Target="../ink/ink9.xml"/><Relationship Id="rId41" Type="http://schemas.openxmlformats.org/officeDocument/2006/relationships/image" Target="../media/image18.emf"/><Relationship Id="rId62" Type="http://schemas.openxmlformats.org/officeDocument/2006/relationships/image" Target="../media/image28.emf"/><Relationship Id="rId83" Type="http://schemas.openxmlformats.org/officeDocument/2006/relationships/customXml" Target="../ink/ink42.xml"/><Relationship Id="rId179" Type="http://schemas.openxmlformats.org/officeDocument/2006/relationships/customXml" Target="../ink/ink101.xml"/><Relationship Id="rId365" Type="http://schemas.openxmlformats.org/officeDocument/2006/relationships/customXml" Target="../ink/ink246.xml"/><Relationship Id="rId190" Type="http://schemas.openxmlformats.org/officeDocument/2006/relationships/customXml" Target="../ink/ink109.xml"/><Relationship Id="rId204" Type="http://schemas.openxmlformats.org/officeDocument/2006/relationships/customXml" Target="../ink/ink119.xml"/><Relationship Id="rId225" Type="http://schemas.openxmlformats.org/officeDocument/2006/relationships/customXml" Target="../ink/ink133.xml"/><Relationship Id="rId246" Type="http://schemas.openxmlformats.org/officeDocument/2006/relationships/customXml" Target="../ink/ink146.xml"/><Relationship Id="rId267" Type="http://schemas.openxmlformats.org/officeDocument/2006/relationships/customXml" Target="../ink/ink165.xml"/><Relationship Id="rId288" Type="http://schemas.openxmlformats.org/officeDocument/2006/relationships/customXml" Target="../ink/ink180.xml"/><Relationship Id="rId106" Type="http://schemas.openxmlformats.org/officeDocument/2006/relationships/image" Target="../media/image50.emf"/><Relationship Id="rId127" Type="http://schemas.openxmlformats.org/officeDocument/2006/relationships/customXml" Target="../ink/ink64.xml"/><Relationship Id="rId313" Type="http://schemas.openxmlformats.org/officeDocument/2006/relationships/customXml" Target="../ink/ink201.xml"/><Relationship Id="rId10" Type="http://schemas.openxmlformats.org/officeDocument/2006/relationships/customXml" Target="../ink/ink4.xml"/><Relationship Id="rId31" Type="http://schemas.openxmlformats.org/officeDocument/2006/relationships/image" Target="../media/image14.emf"/><Relationship Id="rId52" Type="http://schemas.openxmlformats.org/officeDocument/2006/relationships/image" Target="../media/image23.emf"/><Relationship Id="rId73" Type="http://schemas.openxmlformats.org/officeDocument/2006/relationships/customXml" Target="../ink/ink37.xml"/><Relationship Id="rId94" Type="http://schemas.openxmlformats.org/officeDocument/2006/relationships/image" Target="../media/image44.emf"/><Relationship Id="rId148" Type="http://schemas.openxmlformats.org/officeDocument/2006/relationships/image" Target="../media/image69.emf"/><Relationship Id="rId169" Type="http://schemas.openxmlformats.org/officeDocument/2006/relationships/image" Target="../media/image75.emf"/><Relationship Id="rId334" Type="http://schemas.openxmlformats.org/officeDocument/2006/relationships/customXml" Target="../ink/ink220.xml"/><Relationship Id="rId355" Type="http://schemas.openxmlformats.org/officeDocument/2006/relationships/customXml" Target="../ink/ink238.xml"/><Relationship Id="rId376" Type="http://schemas.openxmlformats.org/officeDocument/2006/relationships/customXml" Target="../ink/ink256.xml"/><Relationship Id="rId4" Type="http://schemas.openxmlformats.org/officeDocument/2006/relationships/customXml" Target="../ink/ink1.xml"/><Relationship Id="rId180" Type="http://schemas.openxmlformats.org/officeDocument/2006/relationships/customXml" Target="../ink/ink102.xml"/><Relationship Id="rId215" Type="http://schemas.openxmlformats.org/officeDocument/2006/relationships/customXml" Target="../ink/ink126.xml"/><Relationship Id="rId236" Type="http://schemas.openxmlformats.org/officeDocument/2006/relationships/image" Target="../media/image94.emf"/><Relationship Id="rId257" Type="http://schemas.openxmlformats.org/officeDocument/2006/relationships/customXml" Target="../ink/ink156.xml"/><Relationship Id="rId278" Type="http://schemas.openxmlformats.org/officeDocument/2006/relationships/customXml" Target="../ink/ink174.xml"/><Relationship Id="rId303" Type="http://schemas.openxmlformats.org/officeDocument/2006/relationships/customXml" Target="../ink/ink192.xml"/><Relationship Id="rId42" Type="http://schemas.openxmlformats.org/officeDocument/2006/relationships/customXml" Target="../ink/ink21.xml"/><Relationship Id="rId84" Type="http://schemas.openxmlformats.org/officeDocument/2006/relationships/image" Target="../media/image39.emf"/><Relationship Id="rId138" Type="http://schemas.openxmlformats.org/officeDocument/2006/relationships/customXml" Target="../ink/ink70.xml"/><Relationship Id="rId345" Type="http://schemas.openxmlformats.org/officeDocument/2006/relationships/image" Target="../media/image113.emf"/><Relationship Id="rId191" Type="http://schemas.openxmlformats.org/officeDocument/2006/relationships/image" Target="../media/image79.emf"/><Relationship Id="rId205" Type="http://schemas.openxmlformats.org/officeDocument/2006/relationships/customXml" Target="../ink/ink120.xml"/><Relationship Id="rId247" Type="http://schemas.openxmlformats.org/officeDocument/2006/relationships/customXml" Target="../ink/ink147.xml"/><Relationship Id="rId107" Type="http://schemas.openxmlformats.org/officeDocument/2006/relationships/customXml" Target="../ink/ink54.xml"/><Relationship Id="rId289" Type="http://schemas.openxmlformats.org/officeDocument/2006/relationships/customXml" Target="../ink/ink181.xml"/><Relationship Id="rId11" Type="http://schemas.openxmlformats.org/officeDocument/2006/relationships/image" Target="../media/image4.emf"/><Relationship Id="rId53" Type="http://schemas.openxmlformats.org/officeDocument/2006/relationships/customXml" Target="../ink/ink27.xml"/><Relationship Id="rId149" Type="http://schemas.openxmlformats.org/officeDocument/2006/relationships/customXml" Target="../ink/ink77.xml"/><Relationship Id="rId314" Type="http://schemas.openxmlformats.org/officeDocument/2006/relationships/customXml" Target="../ink/ink202.xml"/><Relationship Id="rId356" Type="http://schemas.openxmlformats.org/officeDocument/2006/relationships/image" Target="../media/image115.emf"/><Relationship Id="rId95" Type="http://schemas.openxmlformats.org/officeDocument/2006/relationships/customXml" Target="../ink/ink48.xml"/><Relationship Id="rId160" Type="http://schemas.openxmlformats.org/officeDocument/2006/relationships/customXml" Target="../ink/ink85.xml"/><Relationship Id="rId216" Type="http://schemas.openxmlformats.org/officeDocument/2006/relationships/customXml" Target="../ink/ink127.xml"/><Relationship Id="rId258" Type="http://schemas.openxmlformats.org/officeDocument/2006/relationships/customXml" Target="../ink/ink157.xml"/><Relationship Id="rId22" Type="http://schemas.openxmlformats.org/officeDocument/2006/relationships/customXml" Target="../ink/ink10.xml"/><Relationship Id="rId64" Type="http://schemas.openxmlformats.org/officeDocument/2006/relationships/image" Target="../media/image29.emf"/><Relationship Id="rId118" Type="http://schemas.openxmlformats.org/officeDocument/2006/relationships/image" Target="../media/image56.emf"/><Relationship Id="rId325" Type="http://schemas.openxmlformats.org/officeDocument/2006/relationships/customXml" Target="../ink/ink213.xml"/><Relationship Id="rId367" Type="http://schemas.openxmlformats.org/officeDocument/2006/relationships/customXml" Target="../ink/ink248.xml"/><Relationship Id="rId171" Type="http://schemas.openxmlformats.org/officeDocument/2006/relationships/customXml" Target="../ink/ink93.xml"/><Relationship Id="rId227" Type="http://schemas.openxmlformats.org/officeDocument/2006/relationships/image" Target="../media/image90.emf"/><Relationship Id="rId269" Type="http://schemas.openxmlformats.org/officeDocument/2006/relationships/customXml" Target="../ink/ink167.xml"/><Relationship Id="rId33" Type="http://schemas.openxmlformats.org/officeDocument/2006/relationships/image" Target="../media/image15.emf"/><Relationship Id="rId129" Type="http://schemas.openxmlformats.org/officeDocument/2006/relationships/customXml" Target="../ink/ink65.xml"/><Relationship Id="rId280" Type="http://schemas.openxmlformats.org/officeDocument/2006/relationships/customXml" Target="../ink/ink175.xml"/><Relationship Id="rId336" Type="http://schemas.openxmlformats.org/officeDocument/2006/relationships/customXml" Target="../ink/ink222.xml"/><Relationship Id="rId75" Type="http://schemas.openxmlformats.org/officeDocument/2006/relationships/customXml" Target="../ink/ink38.xml"/><Relationship Id="rId140" Type="http://schemas.openxmlformats.org/officeDocument/2006/relationships/image" Target="../media/image66.emf"/><Relationship Id="rId182" Type="http://schemas.openxmlformats.org/officeDocument/2006/relationships/customXml" Target="../ink/ink103.xml"/><Relationship Id="rId378" Type="http://schemas.openxmlformats.org/officeDocument/2006/relationships/customXml" Target="../ink/ink258.xml"/><Relationship Id="rId6" Type="http://schemas.openxmlformats.org/officeDocument/2006/relationships/customXml" Target="../ink/ink2.xml"/><Relationship Id="rId238" Type="http://schemas.openxmlformats.org/officeDocument/2006/relationships/customXml" Target="../ink/ink141.xml"/><Relationship Id="rId291" Type="http://schemas.openxmlformats.org/officeDocument/2006/relationships/customXml" Target="../ink/ink183.xml"/><Relationship Id="rId305" Type="http://schemas.openxmlformats.org/officeDocument/2006/relationships/customXml" Target="../ink/ink194.xml"/><Relationship Id="rId347" Type="http://schemas.openxmlformats.org/officeDocument/2006/relationships/image" Target="../media/image114.emf"/><Relationship Id="rId44" Type="http://schemas.openxmlformats.org/officeDocument/2006/relationships/customXml" Target="../ink/ink22.xml"/><Relationship Id="rId86" Type="http://schemas.openxmlformats.org/officeDocument/2006/relationships/image" Target="../media/image40.emf"/><Relationship Id="rId151" Type="http://schemas.openxmlformats.org/officeDocument/2006/relationships/customXml" Target="../ink/ink78.xml"/><Relationship Id="rId193" Type="http://schemas.openxmlformats.org/officeDocument/2006/relationships/customXml" Target="../ink/ink111.xml"/><Relationship Id="rId207" Type="http://schemas.openxmlformats.org/officeDocument/2006/relationships/image" Target="../media/image83.emf"/><Relationship Id="rId249" Type="http://schemas.openxmlformats.org/officeDocument/2006/relationships/customXml" Target="../ink/ink148.xml"/><Relationship Id="rId13" Type="http://schemas.openxmlformats.org/officeDocument/2006/relationships/image" Target="../media/image5.emf"/><Relationship Id="rId109" Type="http://schemas.openxmlformats.org/officeDocument/2006/relationships/customXml" Target="../ink/ink55.xml"/><Relationship Id="rId260" Type="http://schemas.openxmlformats.org/officeDocument/2006/relationships/customXml" Target="../ink/ink159.xml"/><Relationship Id="rId316" Type="http://schemas.openxmlformats.org/officeDocument/2006/relationships/customXml" Target="../ink/ink204.xml"/><Relationship Id="rId55" Type="http://schemas.openxmlformats.org/officeDocument/2006/relationships/customXml" Target="../ink/ink28.xml"/><Relationship Id="rId97" Type="http://schemas.openxmlformats.org/officeDocument/2006/relationships/customXml" Target="../ink/ink49.xml"/><Relationship Id="rId120" Type="http://schemas.openxmlformats.org/officeDocument/2006/relationships/image" Target="../media/image57.emf"/><Relationship Id="rId358" Type="http://schemas.openxmlformats.org/officeDocument/2006/relationships/image" Target="../media/image116.emf"/><Relationship Id="rId162" Type="http://schemas.openxmlformats.org/officeDocument/2006/relationships/customXml" Target="../ink/ink87.xml"/><Relationship Id="rId218" Type="http://schemas.openxmlformats.org/officeDocument/2006/relationships/customXml" Target="../ink/ink128.xml"/><Relationship Id="rId271" Type="http://schemas.openxmlformats.org/officeDocument/2006/relationships/customXml" Target="../ink/ink169.xml"/><Relationship Id="rId24" Type="http://schemas.openxmlformats.org/officeDocument/2006/relationships/customXml" Target="../ink/ink11.xml"/><Relationship Id="rId66" Type="http://schemas.openxmlformats.org/officeDocument/2006/relationships/image" Target="../media/image30.emf"/><Relationship Id="rId131" Type="http://schemas.openxmlformats.org/officeDocument/2006/relationships/customXml" Target="../ink/ink66.xml"/><Relationship Id="rId327" Type="http://schemas.openxmlformats.org/officeDocument/2006/relationships/customXml" Target="../ink/ink215.xml"/><Relationship Id="rId369" Type="http://schemas.openxmlformats.org/officeDocument/2006/relationships/customXml" Target="../ink/ink250.xml"/><Relationship Id="rId173" Type="http://schemas.openxmlformats.org/officeDocument/2006/relationships/customXml" Target="../ink/ink95.xml"/><Relationship Id="rId229" Type="http://schemas.openxmlformats.org/officeDocument/2006/relationships/image" Target="../media/image91.emf"/><Relationship Id="rId380" Type="http://schemas.openxmlformats.org/officeDocument/2006/relationships/customXml" Target="../ink/ink259.xml"/><Relationship Id="rId240" Type="http://schemas.openxmlformats.org/officeDocument/2006/relationships/image" Target="../media/image95.emf"/><Relationship Id="rId35" Type="http://schemas.openxmlformats.org/officeDocument/2006/relationships/customXml" Target="../ink/ink17.xml"/><Relationship Id="rId77" Type="http://schemas.openxmlformats.org/officeDocument/2006/relationships/customXml" Target="../ink/ink39.xml"/><Relationship Id="rId100" Type="http://schemas.openxmlformats.org/officeDocument/2006/relationships/image" Target="../media/image47.emf"/><Relationship Id="rId282" Type="http://schemas.openxmlformats.org/officeDocument/2006/relationships/customXml" Target="../ink/ink177.xml"/><Relationship Id="rId338" Type="http://schemas.openxmlformats.org/officeDocument/2006/relationships/customXml" Target="../ink/ink224.xml"/><Relationship Id="rId8" Type="http://schemas.openxmlformats.org/officeDocument/2006/relationships/customXml" Target="../ink/ink3.xml"/><Relationship Id="rId142" Type="http://schemas.openxmlformats.org/officeDocument/2006/relationships/customXml" Target="../ink/ink73.xml"/><Relationship Id="rId184" Type="http://schemas.openxmlformats.org/officeDocument/2006/relationships/image" Target="../media/image77.emf"/><Relationship Id="rId251" Type="http://schemas.openxmlformats.org/officeDocument/2006/relationships/customXml" Target="../ink/ink150.xml"/><Relationship Id="rId46" Type="http://schemas.openxmlformats.org/officeDocument/2006/relationships/image" Target="../media/image20.emf"/><Relationship Id="rId293" Type="http://schemas.openxmlformats.org/officeDocument/2006/relationships/customXml" Target="../ink/ink184.xml"/><Relationship Id="rId307" Type="http://schemas.openxmlformats.org/officeDocument/2006/relationships/customXml" Target="../ink/ink196.xml"/><Relationship Id="rId349" Type="http://schemas.openxmlformats.org/officeDocument/2006/relationships/customXml" Target="../ink/ink232.xml"/><Relationship Id="rId88" Type="http://schemas.openxmlformats.org/officeDocument/2006/relationships/image" Target="../media/image41.emf"/><Relationship Id="rId111" Type="http://schemas.openxmlformats.org/officeDocument/2006/relationships/customXml" Target="../ink/ink56.xml"/><Relationship Id="rId153" Type="http://schemas.openxmlformats.org/officeDocument/2006/relationships/customXml" Target="../ink/ink80.xml"/><Relationship Id="rId195" Type="http://schemas.openxmlformats.org/officeDocument/2006/relationships/image" Target="../media/image80.emf"/><Relationship Id="rId209" Type="http://schemas.openxmlformats.org/officeDocument/2006/relationships/image" Target="../media/image84.emf"/><Relationship Id="rId360" Type="http://schemas.openxmlformats.org/officeDocument/2006/relationships/customXml" Target="../ink/ink241.xml"/><Relationship Id="rId220" Type="http://schemas.openxmlformats.org/officeDocument/2006/relationships/image" Target="../media/image88.emf"/><Relationship Id="rId15" Type="http://schemas.openxmlformats.org/officeDocument/2006/relationships/image" Target="../media/image6.emf"/><Relationship Id="rId57" Type="http://schemas.openxmlformats.org/officeDocument/2006/relationships/customXml" Target="../ink/ink29.xml"/><Relationship Id="rId262" Type="http://schemas.openxmlformats.org/officeDocument/2006/relationships/customXml" Target="../ink/ink161.xml"/><Relationship Id="rId318" Type="http://schemas.openxmlformats.org/officeDocument/2006/relationships/customXml" Target="../ink/ink206.xml"/><Relationship Id="rId99" Type="http://schemas.openxmlformats.org/officeDocument/2006/relationships/customXml" Target="../ink/ink50.xml"/><Relationship Id="rId122" Type="http://schemas.openxmlformats.org/officeDocument/2006/relationships/image" Target="../media/image58.emf"/><Relationship Id="rId164" Type="http://schemas.openxmlformats.org/officeDocument/2006/relationships/customXml" Target="../ink/ink89.xml"/><Relationship Id="rId371" Type="http://schemas.openxmlformats.org/officeDocument/2006/relationships/customXml" Target="../ink/ink251.xml"/><Relationship Id="rId26" Type="http://schemas.openxmlformats.org/officeDocument/2006/relationships/customXml" Target="../ink/ink12.xml"/><Relationship Id="rId231" Type="http://schemas.openxmlformats.org/officeDocument/2006/relationships/image" Target="../media/image92.emf"/><Relationship Id="rId273" Type="http://schemas.openxmlformats.org/officeDocument/2006/relationships/customXml" Target="../ink/ink171.xml"/><Relationship Id="rId329" Type="http://schemas.openxmlformats.org/officeDocument/2006/relationships/image" Target="../media/image110.emf"/></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ags" Target="../tags/tag13.xml"/><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ags" Target="../tags/tag14.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tags" Target="../tags/tag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a:spLocks noGrp="1"/>
          </p:cNvSpPr>
          <p:nvPr>
            <p:ph type="subTitle" idx="1"/>
          </p:nvPr>
        </p:nvSpPr>
        <p:spPr>
          <a:xfrm>
            <a:off x="228600" y="279400"/>
            <a:ext cx="8669338" cy="804863"/>
          </a:xfrm>
        </p:spPr>
        <p:txBody>
          <a:bodyPr>
            <a:noAutofit/>
          </a:bodyPr>
          <a:lstStyle/>
          <a:p>
            <a:pPr marL="457200" indent="-457200">
              <a:lnSpc>
                <a:spcPct val="100000"/>
              </a:lnSpc>
              <a:spcAft>
                <a:spcPts val="1000"/>
              </a:spcAft>
              <a:defRPr/>
            </a:pPr>
            <a:r>
              <a:rPr lang="en-US" sz="3000" b="1" cap="small" dirty="0">
                <a:latin typeface="Tahoma" panose="020B0604030504040204" pitchFamily="34" charset="0"/>
                <a:ea typeface="Tahoma" panose="020B0604030504040204" pitchFamily="34" charset="0"/>
                <a:cs typeface="Tahoma" panose="020B0604030504040204" pitchFamily="34" charset="0"/>
              </a:rPr>
              <a:t>Why is Finance Important?</a:t>
            </a:r>
          </a:p>
        </p:txBody>
      </p:sp>
      <p:sp>
        <p:nvSpPr>
          <p:cNvPr id="3" name="Subtitle 2"/>
          <p:cNvSpPr txBox="1">
            <a:spLocks/>
          </p:cNvSpPr>
          <p:nvPr/>
        </p:nvSpPr>
        <p:spPr bwMode="auto">
          <a:xfrm>
            <a:off x="446320" y="986920"/>
            <a:ext cx="8218714" cy="5318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914400" indent="-4572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574675" indent="-569913">
              <a:lnSpc>
                <a:spcPct val="100000"/>
              </a:lnSpc>
              <a:spcAft>
                <a:spcPts val="1000"/>
              </a:spcAft>
              <a:buClr>
                <a:srgbClr val="339933"/>
              </a:buClr>
              <a:buFont typeface="Wingdings" panose="05000000000000000000" pitchFamily="2" charset="2"/>
              <a:buChar char="q"/>
            </a:pPr>
            <a:r>
              <a:rPr lang="en-US" altLang="en-US" dirty="0">
                <a:latin typeface="Tahoma" panose="020B0604030504040204" pitchFamily="34" charset="0"/>
                <a:ea typeface="Tahoma" panose="020B0604030504040204" pitchFamily="34" charset="0"/>
                <a:cs typeface="Tahoma" panose="020B0604030504040204" pitchFamily="34" charset="0"/>
              </a:rPr>
              <a:t>Most business decisions cannot be made without considering the impact on the financial well-being of the firm.</a:t>
            </a:r>
          </a:p>
          <a:p>
            <a:pPr marL="574675" indent="-569913" eaLnBrk="1" hangingPunct="1">
              <a:lnSpc>
                <a:spcPct val="100000"/>
              </a:lnSpc>
              <a:spcBef>
                <a:spcPts val="1500"/>
              </a:spcBef>
              <a:buClr>
                <a:srgbClr val="339933"/>
              </a:buClr>
              <a:buSzPct val="85000"/>
              <a:buFont typeface="Wingdings" panose="05000000000000000000" pitchFamily="2" charset="2"/>
              <a:buChar char="q"/>
            </a:pPr>
            <a:r>
              <a:rPr lang="en-US" altLang="en-US" dirty="0">
                <a:latin typeface="Tahoma" panose="020B0604030504040204" pitchFamily="34" charset="0"/>
                <a:ea typeface="Tahoma" panose="020B0604030504040204" pitchFamily="34" charset="0"/>
                <a:cs typeface="Tahoma" panose="020B0604030504040204" pitchFamily="34" charset="0"/>
              </a:rPr>
              <a:t>Financial decisions relate primarily to the funds the firm generates and how those funds are used.</a:t>
            </a:r>
          </a:p>
          <a:p>
            <a:pPr marL="1027113" lvl="1" indent="-463550" eaLnBrk="1" hangingPunct="1">
              <a:lnSpc>
                <a:spcPct val="100000"/>
              </a:lnSpc>
              <a:spcBef>
                <a:spcPts val="1000"/>
              </a:spcBef>
              <a:buClr>
                <a:srgbClr val="339933"/>
              </a:buClr>
              <a:buSzPct val="85000"/>
              <a:buFont typeface="Wingdings 2" panose="05020102010507070707" pitchFamily="18" charset="2"/>
              <a:buChar char=""/>
            </a:pPr>
            <a:r>
              <a:rPr lang="en-US" altLang="en-US" sz="2600" dirty="0">
                <a:latin typeface="Tahoma" panose="020B0604030504040204" pitchFamily="34" charset="0"/>
                <a:ea typeface="Tahoma" panose="020B0604030504040204" pitchFamily="34" charset="0"/>
                <a:cs typeface="Tahoma" panose="020B0604030504040204" pitchFamily="34" charset="0"/>
              </a:rPr>
              <a:t>A firm must plan to ensure funds required to implement decisions are available when needed.</a:t>
            </a:r>
          </a:p>
          <a:p>
            <a:pPr marL="1027113" lvl="1" indent="-463550" eaLnBrk="1" hangingPunct="1">
              <a:lnSpc>
                <a:spcPct val="100000"/>
              </a:lnSpc>
              <a:spcBef>
                <a:spcPts val="1000"/>
              </a:spcBef>
              <a:buClr>
                <a:srgbClr val="339933"/>
              </a:buClr>
              <a:buSzPct val="85000"/>
              <a:buFont typeface="Wingdings 2" panose="05020102010507070707" pitchFamily="18" charset="2"/>
              <a:buChar char=""/>
            </a:pPr>
            <a:r>
              <a:rPr lang="en-US" altLang="en-US" sz="2600" dirty="0">
                <a:latin typeface="Tahoma" panose="020B0604030504040204" pitchFamily="34" charset="0"/>
                <a:ea typeface="Tahoma" panose="020B0604030504040204" pitchFamily="34" charset="0"/>
                <a:cs typeface="Tahoma" panose="020B0604030504040204" pitchFamily="34" charset="0"/>
              </a:rPr>
              <a:t>A firm must plan to invest (“put to work”) funds that are not needed at the present time.</a:t>
            </a:r>
          </a:p>
        </p:txBody>
      </p:sp>
    </p:spTree>
    <p:custDataLst>
      <p:tags r:id="rId1"/>
    </p:custDataLst>
    <p:extLst>
      <p:ext uri="{BB962C8B-B14F-4D97-AF65-F5344CB8AC3E}">
        <p14:creationId xmlns:p14="http://schemas.microsoft.com/office/powerpoint/2010/main" val="2321778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txBox="1">
            <a:spLocks noChangeArrowheads="1"/>
          </p:cNvSpPr>
          <p:nvPr/>
        </p:nvSpPr>
        <p:spPr bwMode="auto">
          <a:xfrm>
            <a:off x="534987" y="3015199"/>
            <a:ext cx="8080375" cy="3461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marL="457200" indent="-4572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914400" indent="-4572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5000"/>
              </a:lnSpc>
              <a:buClr>
                <a:srgbClr val="339933"/>
              </a:buClr>
              <a:buSzPct val="85000"/>
              <a:buFont typeface="Wingdings" panose="05000000000000000000" pitchFamily="2" charset="2"/>
              <a:buChar char="q"/>
              <a:defRPr/>
            </a:pPr>
            <a:r>
              <a:rPr lang="en-US" altLang="en-US" sz="3000" dirty="0">
                <a:latin typeface="Tahoma" panose="020B0604030504040204" pitchFamily="34" charset="0"/>
                <a:ea typeface="Tahoma" panose="020B0604030504040204" pitchFamily="34" charset="0"/>
                <a:cs typeface="Tahoma" panose="020B0604030504040204" pitchFamily="34" charset="0"/>
              </a:rPr>
              <a:t>Everything else being equal:</a:t>
            </a:r>
          </a:p>
          <a:p>
            <a:pPr lvl="1" eaLnBrk="1" hangingPunct="1">
              <a:lnSpc>
                <a:spcPct val="105000"/>
              </a:lnSpc>
              <a:spcBef>
                <a:spcPts val="1000"/>
              </a:spcBef>
              <a:buClr>
                <a:srgbClr val="339933"/>
              </a:buClr>
              <a:buSzPct val="80000"/>
              <a:buFont typeface="Wingdings 2" panose="05020102010507070707" pitchFamily="18" charset="2"/>
              <a:buChar char=""/>
              <a:defRPr/>
            </a:pPr>
            <a:r>
              <a:rPr lang="en-US" altLang="en-US" sz="2800" dirty="0">
                <a:latin typeface="Tahoma" panose="020B0604030504040204" pitchFamily="34" charset="0"/>
                <a:ea typeface="Tahoma" panose="020B0604030504040204" pitchFamily="34" charset="0"/>
                <a:cs typeface="Tahoma" panose="020B0604030504040204" pitchFamily="34" charset="0"/>
              </a:rPr>
              <a:t>More value is preferred to less.</a:t>
            </a:r>
          </a:p>
          <a:p>
            <a:pPr lvl="1" eaLnBrk="1" hangingPunct="1">
              <a:lnSpc>
                <a:spcPct val="105000"/>
              </a:lnSpc>
              <a:spcBef>
                <a:spcPts val="1000"/>
              </a:spcBef>
              <a:buClr>
                <a:srgbClr val="339933"/>
              </a:buClr>
              <a:buSzPct val="80000"/>
              <a:buFont typeface="Wingdings 2" panose="05020102010507070707" pitchFamily="18" charset="2"/>
              <a:buChar char=""/>
              <a:defRPr/>
            </a:pPr>
            <a:r>
              <a:rPr lang="en-US" altLang="en-US" sz="2800" dirty="0">
                <a:latin typeface="Tahoma" panose="020B0604030504040204" pitchFamily="34" charset="0"/>
                <a:ea typeface="Tahoma" panose="020B0604030504040204" pitchFamily="34" charset="0"/>
                <a:cs typeface="Tahoma" panose="020B0604030504040204" pitchFamily="34" charset="0"/>
              </a:rPr>
              <a:t>The sooner cash is received the more value it has.</a:t>
            </a:r>
          </a:p>
          <a:p>
            <a:pPr lvl="1" eaLnBrk="1" hangingPunct="1">
              <a:lnSpc>
                <a:spcPct val="105000"/>
              </a:lnSpc>
              <a:spcBef>
                <a:spcPts val="1000"/>
              </a:spcBef>
              <a:buClr>
                <a:srgbClr val="339933"/>
              </a:buClr>
              <a:buSzPct val="80000"/>
              <a:buFont typeface="Wingdings 2" panose="05020102010507070707" pitchFamily="18" charset="2"/>
              <a:buChar char=""/>
              <a:defRPr/>
            </a:pPr>
            <a:r>
              <a:rPr lang="en-US" altLang="en-US" sz="2800" dirty="0">
                <a:latin typeface="Tahoma" panose="020B0604030504040204" pitchFamily="34" charset="0"/>
                <a:ea typeface="Tahoma" panose="020B0604030504040204" pitchFamily="34" charset="0"/>
                <a:cs typeface="Tahoma" panose="020B0604030504040204" pitchFamily="34" charset="0"/>
              </a:rPr>
              <a:t>Less risky assets are more valuable than riskier assets.</a:t>
            </a:r>
          </a:p>
          <a:p>
            <a:pPr marL="457200" lvl="1" indent="0" eaLnBrk="1" hangingPunct="1">
              <a:lnSpc>
                <a:spcPct val="105000"/>
              </a:lnSpc>
              <a:spcBef>
                <a:spcPts val="1000"/>
              </a:spcBef>
              <a:buClr>
                <a:srgbClr val="C00000"/>
              </a:buClr>
              <a:buSzPct val="80000"/>
              <a:buFont typeface="Arial" panose="020B0604020202020204" pitchFamily="34" charset="0"/>
              <a:buNone/>
              <a:defRPr/>
            </a:pPr>
            <a:r>
              <a:rPr lang="en-US" altLang="en-US" sz="3200" dirty="0">
                <a:latin typeface="Tahoma" panose="020B0604030504040204" pitchFamily="34" charset="0"/>
                <a:ea typeface="Tahoma" panose="020B0604030504040204" pitchFamily="34" charset="0"/>
                <a:cs typeface="Tahoma" panose="020B0604030504040204" pitchFamily="34" charset="0"/>
              </a:rPr>
              <a:t>   </a:t>
            </a:r>
          </a:p>
        </p:txBody>
      </p:sp>
      <p:sp>
        <p:nvSpPr>
          <p:cNvPr id="8195" name="Title 1"/>
          <p:cNvSpPr>
            <a:spLocks noGrp="1"/>
          </p:cNvSpPr>
          <p:nvPr>
            <p:ph type="ctrTitle"/>
          </p:nvPr>
        </p:nvSpPr>
        <p:spPr>
          <a:xfrm>
            <a:off x="1146175" y="238652"/>
            <a:ext cx="6858000" cy="688975"/>
          </a:xfrm>
        </p:spPr>
        <p:txBody>
          <a:bodyPr/>
          <a:lstStyle/>
          <a:p>
            <a:pPr eaLnBrk="1" hangingPunct="1">
              <a:defRPr/>
            </a:pPr>
            <a:r>
              <a:rPr lang="en-US" altLang="en-US" sz="3000" b="1" cap="small" dirty="0">
                <a:latin typeface="Tahoma" panose="020B0604030504040204" pitchFamily="34" charset="0"/>
                <a:ea typeface="Tahoma" panose="020B0604030504040204" pitchFamily="34" charset="0"/>
                <a:cs typeface="Tahoma" panose="020B0604030504040204" pitchFamily="34" charset="0"/>
              </a:rPr>
              <a:t>What is Finance</a:t>
            </a:r>
            <a:r>
              <a:rPr lang="en-US" altLang="en-US" sz="3000" b="1" dirty="0">
                <a:latin typeface="Tahoma" panose="020B0604030504040204" pitchFamily="34" charset="0"/>
                <a:ea typeface="Tahoma" panose="020B0604030504040204" pitchFamily="34" charset="0"/>
                <a:cs typeface="Tahoma" panose="020B0604030504040204" pitchFamily="34" charset="0"/>
              </a:rPr>
              <a:t>?</a:t>
            </a:r>
          </a:p>
        </p:txBody>
      </p:sp>
      <p:sp>
        <p:nvSpPr>
          <p:cNvPr id="6" name="Rectangle 3"/>
          <p:cNvSpPr txBox="1">
            <a:spLocks noChangeArrowheads="1"/>
          </p:cNvSpPr>
          <p:nvPr/>
        </p:nvSpPr>
        <p:spPr bwMode="auto">
          <a:xfrm>
            <a:off x="534987" y="1237186"/>
            <a:ext cx="8194146" cy="1666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marL="457200" indent="-4572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914400" indent="-4572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5000"/>
              </a:lnSpc>
              <a:buClr>
                <a:srgbClr val="339933"/>
              </a:buClr>
              <a:buSzPct val="85000"/>
              <a:buFont typeface="Wingdings" panose="05000000000000000000" pitchFamily="2" charset="2"/>
              <a:buChar char="q"/>
              <a:defRPr/>
            </a:pPr>
            <a:r>
              <a:rPr lang="en-US" altLang="en-US" sz="3000" dirty="0">
                <a:latin typeface="Tahoma" panose="020B0604030504040204" pitchFamily="34" charset="0"/>
                <a:ea typeface="Tahoma" panose="020B0604030504040204" pitchFamily="34" charset="0"/>
                <a:cs typeface="Tahoma" panose="020B0604030504040204" pitchFamily="34" charset="0"/>
              </a:rPr>
              <a:t>Decisions about money:</a:t>
            </a:r>
          </a:p>
          <a:p>
            <a:pPr lvl="1" eaLnBrk="1" hangingPunct="1">
              <a:lnSpc>
                <a:spcPct val="105000"/>
              </a:lnSpc>
              <a:spcBef>
                <a:spcPts val="1000"/>
              </a:spcBef>
              <a:buClr>
                <a:srgbClr val="339933"/>
              </a:buClr>
              <a:buSzPct val="80000"/>
              <a:buFont typeface="Wingdings 2" panose="05020102010507070707" pitchFamily="18" charset="2"/>
              <a:buChar char=""/>
              <a:defRPr/>
            </a:pPr>
            <a:r>
              <a:rPr lang="en-US" altLang="en-US" sz="2800" dirty="0">
                <a:latin typeface="Tahoma" panose="020B0604030504040204" pitchFamily="34" charset="0"/>
                <a:ea typeface="Tahoma" panose="020B0604030504040204" pitchFamily="34" charset="0"/>
                <a:cs typeface="Tahoma" panose="020B0604030504040204" pitchFamily="34" charset="0"/>
              </a:rPr>
              <a:t>From what sources does a firm get its funds?</a:t>
            </a:r>
          </a:p>
          <a:p>
            <a:pPr lvl="1" eaLnBrk="1" hangingPunct="1">
              <a:lnSpc>
                <a:spcPct val="105000"/>
              </a:lnSpc>
              <a:spcBef>
                <a:spcPts val="1000"/>
              </a:spcBef>
              <a:buClr>
                <a:srgbClr val="339933"/>
              </a:buClr>
              <a:buSzPct val="80000"/>
              <a:buFont typeface="Wingdings 2" panose="05020102010507070707" pitchFamily="18" charset="2"/>
              <a:buChar char=""/>
              <a:defRPr/>
            </a:pPr>
            <a:r>
              <a:rPr lang="en-US" altLang="en-US" sz="2800" dirty="0">
                <a:latin typeface="Tahoma" panose="020B0604030504040204" pitchFamily="34" charset="0"/>
                <a:ea typeface="Tahoma" panose="020B0604030504040204" pitchFamily="34" charset="0"/>
                <a:cs typeface="Tahoma" panose="020B0604030504040204" pitchFamily="34" charset="0"/>
              </a:rPr>
              <a:t>How does the firm use its funds?</a:t>
            </a:r>
          </a:p>
          <a:p>
            <a:pPr marL="457200" lvl="1" indent="0" eaLnBrk="1" hangingPunct="1">
              <a:lnSpc>
                <a:spcPct val="105000"/>
              </a:lnSpc>
              <a:spcBef>
                <a:spcPts val="1000"/>
              </a:spcBef>
              <a:buClr>
                <a:srgbClr val="C00000"/>
              </a:buClr>
              <a:buSzPct val="80000"/>
              <a:buFont typeface="Arial" panose="020B0604020202020204" pitchFamily="34" charset="0"/>
              <a:buNone/>
              <a:defRPr/>
            </a:pPr>
            <a:endParaRPr lang="en-US" altLang="en-US" sz="3200" dirty="0">
              <a:latin typeface="Tahoma" panose="020B0604030504040204" pitchFamily="34" charset="0"/>
              <a:ea typeface="Tahoma" panose="020B0604030504040204" pitchFamily="34" charset="0"/>
              <a:cs typeface="Tahoma" panose="020B0604030504040204" pitchFamily="34" charset="0"/>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up)">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wipe(up)">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wipe(up)">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5">
                                            <p:txEl>
                                              <p:pRg st="0" end="0"/>
                                            </p:txEl>
                                          </p:spTgt>
                                        </p:tgtEl>
                                        <p:attrNameLst>
                                          <p:attrName>style.visibility</p:attrName>
                                        </p:attrNameLst>
                                      </p:cBhvr>
                                      <p:to>
                                        <p:strVal val="visible"/>
                                      </p:to>
                                    </p:set>
                                    <p:animEffect transition="in" filter="wipe(up)">
                                      <p:cBhvr>
                                        <p:cTn id="22" dur="500"/>
                                        <p:tgtEl>
                                          <p:spTgt spid="5">
                                            <p:txEl>
                                              <p:pRg st="0" end="0"/>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5">
                                            <p:txEl>
                                              <p:pRg st="1" end="1"/>
                                            </p:txEl>
                                          </p:spTgt>
                                        </p:tgtEl>
                                        <p:attrNameLst>
                                          <p:attrName>style.visibility</p:attrName>
                                        </p:attrNameLst>
                                      </p:cBhvr>
                                      <p:to>
                                        <p:strVal val="visible"/>
                                      </p:to>
                                    </p:set>
                                    <p:animEffect transition="in" filter="wipe(up)">
                                      <p:cBhvr>
                                        <p:cTn id="27" dur="500"/>
                                        <p:tgtEl>
                                          <p:spTgt spid="5">
                                            <p:txEl>
                                              <p:pRg st="1" end="1"/>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5">
                                            <p:txEl>
                                              <p:pRg st="2" end="2"/>
                                            </p:txEl>
                                          </p:spTgt>
                                        </p:tgtEl>
                                        <p:attrNameLst>
                                          <p:attrName>style.visibility</p:attrName>
                                        </p:attrNameLst>
                                      </p:cBhvr>
                                      <p:to>
                                        <p:strVal val="visible"/>
                                      </p:to>
                                    </p:set>
                                    <p:animEffect transition="in" filter="wipe(up)">
                                      <p:cBhvr>
                                        <p:cTn id="32" dur="500"/>
                                        <p:tgtEl>
                                          <p:spTgt spid="5">
                                            <p:txEl>
                                              <p:pRg st="2" end="2"/>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5">
                                            <p:txEl>
                                              <p:pRg st="3" end="3"/>
                                            </p:txEl>
                                          </p:spTgt>
                                        </p:tgtEl>
                                        <p:attrNameLst>
                                          <p:attrName>style.visibility</p:attrName>
                                        </p:attrNameLst>
                                      </p:cBhvr>
                                      <p:to>
                                        <p:strVal val="visible"/>
                                      </p:to>
                                    </p:set>
                                    <p:animEffect transition="in" filter="wipe(up)">
                                      <p:cBhvr>
                                        <p:cTn id="37" dur="500"/>
                                        <p:tgtEl>
                                          <p:spTgt spid="5">
                                            <p:txEl>
                                              <p:pRg st="3" end="3"/>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5">
                                            <p:txEl>
                                              <p:pRg st="4" end="4"/>
                                            </p:txEl>
                                          </p:spTgt>
                                        </p:tgtEl>
                                        <p:attrNameLst>
                                          <p:attrName>style.visibility</p:attrName>
                                        </p:attrNameLst>
                                      </p:cBhvr>
                                      <p:to>
                                        <p:strVal val="visible"/>
                                      </p:to>
                                    </p:set>
                                    <p:animEffect transition="in" filter="wipe(up)">
                                      <p:cBhvr>
                                        <p:cTn id="42"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2"/>
      <p:bldP spid="6" grpId="0" build="p" bldLvl="2"/>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a:spLocks noGrp="1"/>
          </p:cNvSpPr>
          <p:nvPr>
            <p:ph type="subTitle" idx="1"/>
          </p:nvPr>
        </p:nvSpPr>
        <p:spPr>
          <a:xfrm>
            <a:off x="228600" y="279400"/>
            <a:ext cx="8669338" cy="2405063"/>
          </a:xfrm>
        </p:spPr>
        <p:txBody>
          <a:bodyPr>
            <a:noAutofit/>
          </a:bodyPr>
          <a:lstStyle/>
          <a:p>
            <a:pPr marL="457200" indent="-457200">
              <a:lnSpc>
                <a:spcPct val="100000"/>
              </a:lnSpc>
              <a:spcAft>
                <a:spcPts val="1000"/>
              </a:spcAft>
              <a:defRPr/>
            </a:pPr>
            <a:r>
              <a:rPr lang="en-US" sz="3000" b="1" cap="small" dirty="0">
                <a:latin typeface="Tahoma" panose="020B0604030504040204" pitchFamily="34" charset="0"/>
                <a:ea typeface="Tahoma" panose="020B0604030504040204" pitchFamily="34" charset="0"/>
                <a:cs typeface="Tahoma" panose="020B0604030504040204" pitchFamily="34" charset="0"/>
              </a:rPr>
              <a:t>Forms of Business organization</a:t>
            </a:r>
          </a:p>
          <a:p>
            <a:pPr algn="l">
              <a:lnSpc>
                <a:spcPct val="100000"/>
              </a:lnSpc>
              <a:spcBef>
                <a:spcPts val="2000"/>
              </a:spcBef>
              <a:defRPr/>
            </a:pPr>
            <a:r>
              <a:rPr lang="en-US" sz="3000" dirty="0">
                <a:latin typeface="Tahoma" panose="020B0604030504040204" pitchFamily="34" charset="0"/>
                <a:ea typeface="Tahoma" panose="020B0604030504040204" pitchFamily="34" charset="0"/>
                <a:cs typeface="Tahoma" panose="020B0604030504040204" pitchFamily="34" charset="0"/>
              </a:rPr>
              <a:t>Most firms form as proprietorships or partnerships when they first start doing business and then </a:t>
            </a:r>
            <a:r>
              <a:rPr lang="en-US" sz="3000" dirty="0">
                <a:solidFill>
                  <a:srgbClr val="FF0000"/>
                </a:solidFill>
                <a:latin typeface="Tahoma" panose="020B0604030504040204" pitchFamily="34" charset="0"/>
                <a:ea typeface="Tahoma" panose="020B0604030504040204" pitchFamily="34" charset="0"/>
                <a:cs typeface="Tahoma" panose="020B0604030504040204" pitchFamily="34" charset="0"/>
              </a:rPr>
              <a:t>change to</a:t>
            </a:r>
            <a:r>
              <a:rPr lang="en-US" sz="3000" dirty="0">
                <a:latin typeface="Tahoma" panose="020B0604030504040204" pitchFamily="34" charset="0"/>
                <a:ea typeface="Tahoma" panose="020B0604030504040204" pitchFamily="34" charset="0"/>
                <a:cs typeface="Tahoma" panose="020B0604030504040204" pitchFamily="34" charset="0"/>
              </a:rPr>
              <a:t> the corporate form of business when they grow larger, because: </a:t>
            </a:r>
          </a:p>
        </p:txBody>
      </p:sp>
      <p:sp>
        <p:nvSpPr>
          <p:cNvPr id="3" name="Subtitle 2"/>
          <p:cNvSpPr txBox="1">
            <a:spLocks/>
          </p:cNvSpPr>
          <p:nvPr/>
        </p:nvSpPr>
        <p:spPr bwMode="auto">
          <a:xfrm>
            <a:off x="228600" y="2517025"/>
            <a:ext cx="8669338" cy="328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0" indent="0" algn="ctr" rtl="0" eaLnBrk="0" fontAlgn="base" hangingPunct="0">
              <a:lnSpc>
                <a:spcPct val="90000"/>
              </a:lnSpc>
              <a:spcBef>
                <a:spcPts val="1000"/>
              </a:spcBef>
              <a:spcAft>
                <a:spcPct val="0"/>
              </a:spcAft>
              <a:buFont typeface="Arial" panose="020B0604020202020204" pitchFamily="34" charset="0"/>
              <a:buNone/>
              <a:defRPr sz="2400" kern="1200">
                <a:solidFill>
                  <a:schemeClr val="tx1"/>
                </a:solidFill>
                <a:latin typeface="+mn-lt"/>
                <a:ea typeface="+mn-ea"/>
                <a:cs typeface="+mn-cs"/>
              </a:defRPr>
            </a:lvl1pPr>
            <a:lvl2pPr marL="457200" indent="0" algn="ctr" rtl="0" eaLnBrk="0" fontAlgn="base" hangingPunct="0">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2pPr>
            <a:lvl3pPr marL="914400" indent="0" algn="ctr" rtl="0" eaLnBrk="0" fontAlgn="base" hangingPunct="0">
              <a:lnSpc>
                <a:spcPct val="90000"/>
              </a:lnSpc>
              <a:spcBef>
                <a:spcPts val="500"/>
              </a:spcBef>
              <a:spcAft>
                <a:spcPct val="0"/>
              </a:spcAft>
              <a:buFont typeface="Arial" panose="020B0604020202020204" pitchFamily="34" charset="0"/>
              <a:buNone/>
              <a:defRPr sz="1800" kern="1200">
                <a:solidFill>
                  <a:schemeClr val="tx1"/>
                </a:solidFill>
                <a:latin typeface="+mn-lt"/>
                <a:ea typeface="+mn-ea"/>
                <a:cs typeface="+mn-cs"/>
              </a:defRPr>
            </a:lvl3pPr>
            <a:lvl4pPr marL="13716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4pPr>
            <a:lvl5pPr marL="18288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indent="-457200">
              <a:lnSpc>
                <a:spcPct val="100000"/>
              </a:lnSpc>
              <a:spcAft>
                <a:spcPts val="1000"/>
              </a:spcAft>
              <a:defRPr/>
            </a:pPr>
            <a:endParaRPr lang="en-US" sz="3000" b="1" cap="small" dirty="0">
              <a:latin typeface="Tahoma" panose="020B0604030504040204" pitchFamily="34" charset="0"/>
              <a:ea typeface="Tahoma" panose="020B0604030504040204" pitchFamily="34" charset="0"/>
              <a:cs typeface="Tahoma" panose="020B0604030504040204" pitchFamily="34" charset="0"/>
            </a:endParaRPr>
          </a:p>
          <a:p>
            <a:pPr marL="576263" indent="-576263" algn="l">
              <a:lnSpc>
                <a:spcPct val="100000"/>
              </a:lnSpc>
              <a:buClr>
                <a:srgbClr val="339933"/>
              </a:buClr>
              <a:buFont typeface="Wingdings" panose="05000000000000000000" pitchFamily="2" charset="2"/>
              <a:buChar char="q"/>
              <a:tabLst>
                <a:tab pos="576263" algn="l"/>
              </a:tabLst>
              <a:defRPr/>
            </a:pPr>
            <a:r>
              <a:rPr lang="en-US" sz="3000" dirty="0">
                <a:latin typeface="Tahoma" panose="020B0604030504040204" pitchFamily="34" charset="0"/>
                <a:ea typeface="Tahoma" panose="020B0604030504040204" pitchFamily="34" charset="0"/>
                <a:cs typeface="Tahoma" panose="020B0604030504040204" pitchFamily="34" charset="0"/>
              </a:rPr>
              <a:t>Small businesses do not require large sums of money, at least initially.</a:t>
            </a:r>
          </a:p>
          <a:p>
            <a:pPr marL="576263" indent="-576263" algn="l">
              <a:lnSpc>
                <a:spcPct val="100000"/>
              </a:lnSpc>
              <a:buClr>
                <a:srgbClr val="339933"/>
              </a:buClr>
              <a:buFont typeface="Wingdings" panose="05000000000000000000" pitchFamily="2" charset="2"/>
              <a:buChar char="q"/>
              <a:tabLst>
                <a:tab pos="576263" algn="l"/>
              </a:tabLst>
              <a:defRPr/>
            </a:pPr>
            <a:r>
              <a:rPr lang="en-US" sz="3000" dirty="0">
                <a:latin typeface="Tahoma" panose="020B0604030504040204" pitchFamily="34" charset="0"/>
                <a:ea typeface="Tahoma" panose="020B0604030504040204" pitchFamily="34" charset="0"/>
                <a:cs typeface="Tahoma" panose="020B0604030504040204" pitchFamily="34" charset="0"/>
              </a:rPr>
              <a:t>As firms grow, they need greater amounts of funds, and they also face greater liabilities.</a:t>
            </a:r>
          </a:p>
          <a:p>
            <a:pPr algn="l">
              <a:lnSpc>
                <a:spcPct val="100000"/>
              </a:lnSpc>
              <a:buClr>
                <a:srgbClr val="339933"/>
              </a:buClr>
              <a:tabLst>
                <a:tab pos="576263" algn="l"/>
              </a:tabLst>
              <a:defRPr/>
            </a:pPr>
            <a:r>
              <a:rPr lang="en-US" sz="3000" dirty="0">
                <a:latin typeface="Tahoma" panose="020B0604030504040204" pitchFamily="34" charset="0"/>
                <a:ea typeface="Tahoma" panose="020B0604030504040204" pitchFamily="34" charset="0"/>
                <a:cs typeface="Tahoma" panose="020B0604030504040204" pitchFamily="34" charset="0"/>
              </a:rPr>
              <a:t>     </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ctrTitle"/>
          </p:nvPr>
        </p:nvSpPr>
        <p:spPr>
          <a:xfrm>
            <a:off x="254000" y="254000"/>
            <a:ext cx="8678863" cy="652463"/>
          </a:xfrm>
        </p:spPr>
        <p:txBody>
          <a:bodyPr anchor="ctr" anchorCtr="1"/>
          <a:lstStyle/>
          <a:p>
            <a:pPr eaLnBrk="1" hangingPunct="1">
              <a:defRPr/>
            </a:pPr>
            <a:r>
              <a:rPr lang="en-US" altLang="en-US" sz="3000" b="1" dirty="0">
                <a:latin typeface="Tahoma" panose="020B0604030504040204" pitchFamily="34" charset="0"/>
                <a:ea typeface="Tahoma" panose="020B0604030504040204" pitchFamily="34" charset="0"/>
                <a:cs typeface="Tahoma" panose="020B0604030504040204" pitchFamily="34" charset="0"/>
              </a:rPr>
              <a:t>Alternative Forms of Business Organization</a:t>
            </a:r>
          </a:p>
        </p:txBody>
      </p:sp>
      <p:sp>
        <p:nvSpPr>
          <p:cNvPr id="5" name="Rectangle 3"/>
          <p:cNvSpPr txBox="1">
            <a:spLocks noChangeArrowheads="1"/>
          </p:cNvSpPr>
          <p:nvPr/>
        </p:nvSpPr>
        <p:spPr bwMode="auto">
          <a:xfrm>
            <a:off x="534987" y="1065480"/>
            <a:ext cx="5230087" cy="5283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marL="457200" indent="-4572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914400" indent="-4572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indent="-4572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ts val="1500"/>
              </a:spcBef>
              <a:buClr>
                <a:srgbClr val="339933"/>
              </a:buClr>
              <a:buSzPct val="85000"/>
              <a:buFont typeface="Wingdings" panose="05000000000000000000" pitchFamily="2" charset="2"/>
              <a:buChar char="q"/>
            </a:pPr>
            <a:r>
              <a:rPr lang="en-US" altLang="en-US" sz="2600" dirty="0">
                <a:latin typeface="Tahoma" panose="020B0604030504040204" pitchFamily="34" charset="0"/>
                <a:cs typeface="Tahoma" panose="020B0604030504040204" pitchFamily="34" charset="0"/>
              </a:rPr>
              <a:t>Proprietorship</a:t>
            </a:r>
          </a:p>
          <a:p>
            <a:pPr lvl="1" eaLnBrk="1" hangingPunct="1">
              <a:lnSpc>
                <a:spcPct val="100000"/>
              </a:lnSpc>
              <a:buClr>
                <a:srgbClr val="339933"/>
              </a:buClr>
              <a:buSzPct val="85000"/>
              <a:buFont typeface="Wingdings 2" panose="05020102010507070707" pitchFamily="18" charset="2"/>
              <a:buChar char=""/>
            </a:pPr>
            <a:r>
              <a:rPr lang="en-US" altLang="en-US" dirty="0">
                <a:latin typeface="Tahoma" panose="020B0604030504040204" pitchFamily="34" charset="0"/>
                <a:cs typeface="Tahoma" panose="020B0604030504040204" pitchFamily="34" charset="0"/>
              </a:rPr>
              <a:t>One owner</a:t>
            </a:r>
          </a:p>
          <a:p>
            <a:pPr lvl="1" eaLnBrk="1" hangingPunct="1">
              <a:lnSpc>
                <a:spcPct val="100000"/>
              </a:lnSpc>
              <a:buClr>
                <a:srgbClr val="339933"/>
              </a:buClr>
              <a:buSzPct val="85000"/>
              <a:buFont typeface="Wingdings 2" panose="05020102010507070707" pitchFamily="18" charset="2"/>
              <a:buChar char=""/>
            </a:pPr>
            <a:r>
              <a:rPr lang="en-US" altLang="en-US" dirty="0">
                <a:latin typeface="Tahoma" panose="020B0604030504040204" pitchFamily="34" charset="0"/>
                <a:cs typeface="Tahoma" panose="020B0604030504040204" pitchFamily="34" charset="0"/>
              </a:rPr>
              <a:t>70% – 75% of organizations</a:t>
            </a:r>
          </a:p>
          <a:p>
            <a:pPr eaLnBrk="1" hangingPunct="1">
              <a:lnSpc>
                <a:spcPct val="100000"/>
              </a:lnSpc>
              <a:buClr>
                <a:srgbClr val="339933"/>
              </a:buClr>
              <a:buSzPct val="85000"/>
              <a:buFont typeface="Wingdings" panose="05000000000000000000" pitchFamily="2" charset="2"/>
              <a:buChar char="q"/>
            </a:pPr>
            <a:r>
              <a:rPr lang="en-US" altLang="en-US" sz="2600" dirty="0">
                <a:latin typeface="Tahoma" panose="020B0604030504040204" pitchFamily="34" charset="0"/>
                <a:cs typeface="Tahoma" panose="020B0604030504040204" pitchFamily="34" charset="0"/>
              </a:rPr>
              <a:t>Partnership</a:t>
            </a:r>
          </a:p>
          <a:p>
            <a:pPr lvl="1" eaLnBrk="1" hangingPunct="1">
              <a:lnSpc>
                <a:spcPct val="100000"/>
              </a:lnSpc>
              <a:buClr>
                <a:srgbClr val="339933"/>
              </a:buClr>
              <a:buSzPct val="85000"/>
              <a:buFont typeface="Wingdings 2" panose="05020102010507070707" pitchFamily="18" charset="2"/>
              <a:buChar char=""/>
            </a:pPr>
            <a:r>
              <a:rPr lang="en-US" altLang="en-US" dirty="0">
                <a:latin typeface="Tahoma" panose="020B0604030504040204" pitchFamily="34" charset="0"/>
                <a:cs typeface="Tahoma" panose="020B0604030504040204" pitchFamily="34" charset="0"/>
              </a:rPr>
              <a:t>Two or more owners</a:t>
            </a:r>
          </a:p>
          <a:p>
            <a:pPr lvl="1" eaLnBrk="1" hangingPunct="1">
              <a:lnSpc>
                <a:spcPct val="100000"/>
              </a:lnSpc>
              <a:buClr>
                <a:srgbClr val="339933"/>
              </a:buClr>
              <a:buSzPct val="85000"/>
              <a:buFont typeface="Wingdings 2" panose="05020102010507070707" pitchFamily="18" charset="2"/>
              <a:buChar char=""/>
            </a:pPr>
            <a:r>
              <a:rPr lang="en-US" altLang="en-US" dirty="0">
                <a:latin typeface="Tahoma" panose="020B0604030504040204" pitchFamily="34" charset="0"/>
                <a:cs typeface="Tahoma" panose="020B0604030504040204" pitchFamily="34" charset="0"/>
              </a:rPr>
              <a:t>10% – 15% of organizations</a:t>
            </a:r>
          </a:p>
          <a:p>
            <a:pPr eaLnBrk="1" hangingPunct="1">
              <a:lnSpc>
                <a:spcPct val="100000"/>
              </a:lnSpc>
              <a:spcBef>
                <a:spcPts val="1500"/>
              </a:spcBef>
              <a:buClr>
                <a:srgbClr val="339933"/>
              </a:buClr>
              <a:buSzPct val="85000"/>
              <a:buFont typeface="Wingdings" panose="05000000000000000000" pitchFamily="2" charset="2"/>
              <a:buChar char="q"/>
            </a:pPr>
            <a:r>
              <a:rPr lang="en-US" altLang="en-US" sz="2600" dirty="0">
                <a:latin typeface="Tahoma" panose="020B0604030504040204" pitchFamily="34" charset="0"/>
                <a:cs typeface="Tahoma" panose="020B0604030504040204" pitchFamily="34" charset="0"/>
              </a:rPr>
              <a:t>Corporation</a:t>
            </a:r>
          </a:p>
          <a:p>
            <a:pPr lvl="2" eaLnBrk="1" hangingPunct="1">
              <a:lnSpc>
                <a:spcPct val="100000"/>
              </a:lnSpc>
              <a:buClr>
                <a:srgbClr val="339933"/>
              </a:buClr>
              <a:buSzPct val="85000"/>
              <a:buFont typeface="Wingdings 2" panose="05020102010507070707" pitchFamily="18" charset="2"/>
              <a:buChar char=""/>
            </a:pPr>
            <a:r>
              <a:rPr lang="en-US" altLang="en-US" sz="2400" dirty="0">
                <a:latin typeface="Tahoma" panose="020B0604030504040204" pitchFamily="34" charset="0"/>
                <a:cs typeface="Tahoma" panose="020B0604030504040204" pitchFamily="34" charset="0"/>
              </a:rPr>
              <a:t>Legal entity</a:t>
            </a:r>
          </a:p>
          <a:p>
            <a:pPr lvl="2" eaLnBrk="1" hangingPunct="1">
              <a:lnSpc>
                <a:spcPct val="100000"/>
              </a:lnSpc>
              <a:buClr>
                <a:srgbClr val="339933"/>
              </a:buClr>
              <a:buSzPct val="85000"/>
              <a:buFont typeface="Wingdings 2" panose="05020102010507070707" pitchFamily="18" charset="2"/>
              <a:buChar char=""/>
            </a:pPr>
            <a:r>
              <a:rPr lang="en-US" altLang="en-US" sz="2400" dirty="0">
                <a:latin typeface="Tahoma" panose="020B0604030504040204" pitchFamily="34" charset="0"/>
                <a:cs typeface="Tahoma" panose="020B0604030504040204" pitchFamily="34" charset="0"/>
              </a:rPr>
              <a:t>15% – 20% of organizations</a:t>
            </a:r>
          </a:p>
          <a:p>
            <a:pPr lvl="2" eaLnBrk="1" hangingPunct="1">
              <a:lnSpc>
                <a:spcPct val="100000"/>
              </a:lnSpc>
              <a:buClr>
                <a:srgbClr val="339933"/>
              </a:buClr>
              <a:buSzPct val="85000"/>
              <a:buFont typeface="Wingdings 2" panose="05020102010507070707" pitchFamily="18" charset="2"/>
              <a:buChar char=""/>
            </a:pPr>
            <a:r>
              <a:rPr lang="en-US" altLang="en-US" sz="2400" dirty="0">
                <a:latin typeface="Tahoma" panose="020B0604030504040204" pitchFamily="34" charset="0"/>
                <a:cs typeface="Tahoma" panose="020B0604030504040204" pitchFamily="34" charset="0"/>
              </a:rPr>
              <a:t>80% – 85% of all sales</a:t>
            </a:r>
          </a:p>
          <a:p>
            <a:pPr eaLnBrk="1" hangingPunct="1">
              <a:lnSpc>
                <a:spcPct val="100000"/>
              </a:lnSpc>
              <a:spcBef>
                <a:spcPts val="1500"/>
              </a:spcBef>
              <a:buClr>
                <a:srgbClr val="339933"/>
              </a:buClr>
              <a:buSzPct val="85000"/>
              <a:buFont typeface="Wingdings" panose="05000000000000000000" pitchFamily="2" charset="2"/>
              <a:buChar char="q"/>
            </a:pPr>
            <a:r>
              <a:rPr lang="en-US" altLang="en-US" sz="2600" dirty="0">
                <a:latin typeface="Tahoma" panose="020B0604030504040204" pitchFamily="34" charset="0"/>
                <a:cs typeface="Tahoma" panose="020B0604030504040204" pitchFamily="34" charset="0"/>
              </a:rPr>
              <a:t>Hybrid Forms of Business</a:t>
            </a:r>
          </a:p>
        </p:txBody>
      </p:sp>
      <p:sp>
        <p:nvSpPr>
          <p:cNvPr id="6" name="Rectangle 5"/>
          <p:cNvSpPr/>
          <p:nvPr/>
        </p:nvSpPr>
        <p:spPr>
          <a:xfrm>
            <a:off x="457199" y="1082942"/>
            <a:ext cx="5230087" cy="4622800"/>
          </a:xfrm>
          <a:prstGeom prst="rect">
            <a:avLst/>
          </a:prstGeom>
          <a:noFill/>
          <a:ln w="635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7" name="Group 6"/>
          <p:cNvGrpSpPr>
            <a:grpSpLocks/>
          </p:cNvGrpSpPr>
          <p:nvPr/>
        </p:nvGrpSpPr>
        <p:grpSpPr bwMode="auto">
          <a:xfrm>
            <a:off x="5745311" y="1241692"/>
            <a:ext cx="3028490" cy="4359275"/>
            <a:chOff x="5549257" y="1363133"/>
            <a:chExt cx="3027475" cy="4360333"/>
          </a:xfrm>
        </p:grpSpPr>
        <p:sp>
          <p:nvSpPr>
            <p:cNvPr id="8" name="Right Brace 7"/>
            <p:cNvSpPr/>
            <p:nvPr/>
          </p:nvSpPr>
          <p:spPr>
            <a:xfrm>
              <a:off x="5549257" y="1363133"/>
              <a:ext cx="217415" cy="4360333"/>
            </a:xfrm>
            <a:prstGeom prst="rightBrace">
              <a:avLst/>
            </a:prstGeom>
            <a:ln w="38100">
              <a:solidFill>
                <a:srgbClr val="C00000"/>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US" b="1" dirty="0"/>
            </a:p>
          </p:txBody>
        </p:sp>
        <p:sp>
          <p:nvSpPr>
            <p:cNvPr id="10248" name="TextBox 7"/>
            <p:cNvSpPr txBox="1">
              <a:spLocks noChangeArrowheads="1"/>
            </p:cNvSpPr>
            <p:nvPr/>
          </p:nvSpPr>
          <p:spPr bwMode="auto">
            <a:xfrm>
              <a:off x="5944450" y="3064119"/>
              <a:ext cx="263228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dirty="0">
                  <a:latin typeface="Tahoma" panose="020B0604030504040204" pitchFamily="34" charset="0"/>
                  <a:cs typeface="Tahoma" panose="020B0604030504040204" pitchFamily="34" charset="0"/>
                </a:rPr>
                <a:t>Primary forms of business</a:t>
              </a:r>
            </a:p>
          </p:txBody>
        </p:sp>
      </p:grpSp>
      <p:sp>
        <p:nvSpPr>
          <p:cNvPr id="10" name="TextBox 9"/>
          <p:cNvSpPr txBox="1">
            <a:spLocks noChangeArrowheads="1"/>
          </p:cNvSpPr>
          <p:nvPr/>
        </p:nvSpPr>
        <p:spPr bwMode="auto">
          <a:xfrm>
            <a:off x="7048500" y="5081855"/>
            <a:ext cx="3429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1800"/>
              <a:t>   </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nodeType="afterGroup">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wipe(left)">
                                      <p:cBhvr>
                                        <p:cTn id="51" dur="500"/>
                                        <p:tgtEl>
                                          <p:spTgt spid="6"/>
                                        </p:tgtEl>
                                      </p:cBhvr>
                                    </p:animEffect>
                                  </p:childTnLst>
                                </p:cTn>
                              </p:par>
                              <p:par>
                                <p:cTn id="52" presetID="22" presetClass="entr" presetSubtype="8" fill="hold" nodeType="withEffect">
                                  <p:stCondLst>
                                    <p:cond delay="0"/>
                                  </p:stCondLst>
                                  <p:childTnLst>
                                    <p:set>
                                      <p:cBhvr>
                                        <p:cTn id="53" dur="1" fill="hold">
                                          <p:stCondLst>
                                            <p:cond delay="0"/>
                                          </p:stCondLst>
                                        </p:cTn>
                                        <p:tgtEl>
                                          <p:spTgt spid="7"/>
                                        </p:tgtEl>
                                        <p:attrNameLst>
                                          <p:attrName>style.visibility</p:attrName>
                                        </p:attrNameLst>
                                      </p:cBhvr>
                                      <p:to>
                                        <p:strVal val="visible"/>
                                      </p:to>
                                    </p:set>
                                    <p:animEffect transition="in" filter="wipe(left)">
                                      <p:cBhvr>
                                        <p:cTn id="54" dur="500"/>
                                        <p:tgtEl>
                                          <p:spTgt spid="7"/>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10"/>
                                        </p:tgtEl>
                                        <p:attrNameLst>
                                          <p:attrName>style.visibility</p:attrName>
                                        </p:attrNameLst>
                                      </p:cBhvr>
                                      <p:to>
                                        <p:strVal val="visible"/>
                                      </p:to>
                                    </p:set>
                                    <p:animEffect transition="in" filter="wipe(left)">
                                      <p:cBhvr>
                                        <p:cTn id="5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3"/>
      <p:bldP spid="6" grpId="0" animBg="1"/>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a:spLocks noGrp="1"/>
          </p:cNvSpPr>
          <p:nvPr>
            <p:ph type="subTitle" idx="1"/>
          </p:nvPr>
        </p:nvSpPr>
        <p:spPr>
          <a:xfrm>
            <a:off x="228600" y="279400"/>
            <a:ext cx="8669338" cy="677863"/>
          </a:xfrm>
        </p:spPr>
        <p:txBody>
          <a:bodyPr>
            <a:noAutofit/>
          </a:bodyPr>
          <a:lstStyle/>
          <a:p>
            <a:pPr marL="457200" indent="-457200">
              <a:lnSpc>
                <a:spcPct val="100000"/>
              </a:lnSpc>
              <a:spcAft>
                <a:spcPts val="1000"/>
              </a:spcAft>
              <a:defRPr/>
            </a:pPr>
            <a:r>
              <a:rPr lang="en-US" sz="3000" b="1" cap="small" dirty="0">
                <a:latin typeface="Tahoma" panose="020B0604030504040204" pitchFamily="34" charset="0"/>
                <a:ea typeface="Tahoma" panose="020B0604030504040204" pitchFamily="34" charset="0"/>
                <a:cs typeface="Tahoma" panose="020B0604030504040204" pitchFamily="34" charset="0"/>
              </a:rPr>
              <a:t>Proprietorships and Partnerships</a:t>
            </a:r>
          </a:p>
          <a:p>
            <a:pPr marL="457200" indent="-457200" algn="l">
              <a:defRPr/>
            </a:pPr>
            <a:endParaRPr lang="en-US" sz="3000" dirty="0">
              <a:latin typeface="Tahoma" panose="020B0604030504040204" pitchFamily="34" charset="0"/>
              <a:ea typeface="Tahoma" panose="020B0604030504040204" pitchFamily="34" charset="0"/>
              <a:cs typeface="Tahoma" panose="020B0604030504040204" pitchFamily="34" charset="0"/>
            </a:endParaRPr>
          </a:p>
        </p:txBody>
      </p:sp>
      <p:sp>
        <p:nvSpPr>
          <p:cNvPr id="3" name="Rectangle 3"/>
          <p:cNvSpPr txBox="1">
            <a:spLocks noChangeArrowheads="1"/>
          </p:cNvSpPr>
          <p:nvPr/>
        </p:nvSpPr>
        <p:spPr bwMode="auto">
          <a:xfrm>
            <a:off x="695325" y="1141413"/>
            <a:ext cx="7991475" cy="4624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marL="457200" indent="-4572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914400" indent="-4572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10000"/>
              </a:lnSpc>
              <a:buClr>
                <a:srgbClr val="339933"/>
              </a:buClr>
              <a:buSzPct val="85000"/>
              <a:buFont typeface="Wingdings" panose="05000000000000000000" pitchFamily="2" charset="2"/>
              <a:buChar char="q"/>
              <a:defRPr/>
            </a:pPr>
            <a:r>
              <a:rPr lang="en-US" altLang="en-US" sz="2600" dirty="0">
                <a:latin typeface="Tahoma" panose="020B0604030504040204" pitchFamily="34" charset="0"/>
                <a:cs typeface="Tahoma" panose="020B0604030504040204" pitchFamily="34" charset="0"/>
              </a:rPr>
              <a:t>Advantages of </a:t>
            </a:r>
            <a:r>
              <a:rPr lang="en-US" altLang="en-US" sz="2600" u="sng" dirty="0">
                <a:latin typeface="Tahoma" panose="020B0604030504040204" pitchFamily="34" charset="0"/>
                <a:cs typeface="Tahoma" panose="020B0604030504040204" pitchFamily="34" charset="0"/>
              </a:rPr>
              <a:t>proprietorships and partnerships</a:t>
            </a:r>
            <a:r>
              <a:rPr lang="en-US" altLang="en-US" sz="2600" dirty="0">
                <a:latin typeface="Tahoma" panose="020B0604030504040204" pitchFamily="34" charset="0"/>
                <a:cs typeface="Tahoma" panose="020B0604030504040204" pitchFamily="34" charset="0"/>
              </a:rPr>
              <a:t>: </a:t>
            </a:r>
          </a:p>
          <a:p>
            <a:pPr lvl="1" eaLnBrk="1" hangingPunct="1">
              <a:lnSpc>
                <a:spcPct val="110000"/>
              </a:lnSpc>
              <a:buClr>
                <a:srgbClr val="339933"/>
              </a:buClr>
              <a:buSzPct val="85000"/>
              <a:buFont typeface="Wingdings 2" panose="05020102010507070707" pitchFamily="18" charset="2"/>
              <a:buChar char=""/>
              <a:defRPr/>
            </a:pPr>
            <a:r>
              <a:rPr lang="en-US" altLang="en-US" sz="2600" dirty="0">
                <a:latin typeface="Tahoma" panose="020B0604030504040204" pitchFamily="34" charset="0"/>
                <a:cs typeface="Tahoma" panose="020B0604030504040204" pitchFamily="34" charset="0"/>
              </a:rPr>
              <a:t>Easy and relatively inexpensive to form</a:t>
            </a:r>
          </a:p>
          <a:p>
            <a:pPr lvl="1" eaLnBrk="1" hangingPunct="1">
              <a:lnSpc>
                <a:spcPct val="110000"/>
              </a:lnSpc>
              <a:buClr>
                <a:srgbClr val="339933"/>
              </a:buClr>
              <a:buSzPct val="85000"/>
              <a:buFont typeface="Wingdings 2" panose="05020102010507070707" pitchFamily="18" charset="2"/>
              <a:buChar char=""/>
              <a:defRPr/>
            </a:pPr>
            <a:r>
              <a:rPr lang="en-US" altLang="en-US" sz="2600" dirty="0">
                <a:latin typeface="Tahoma" panose="020B0604030504040204" pitchFamily="34" charset="0"/>
                <a:cs typeface="Tahoma" panose="020B0604030504040204" pitchFamily="34" charset="0"/>
              </a:rPr>
              <a:t>Affected by few regulations</a:t>
            </a:r>
          </a:p>
          <a:p>
            <a:pPr lvl="1" eaLnBrk="1" hangingPunct="1">
              <a:lnSpc>
                <a:spcPct val="110000"/>
              </a:lnSpc>
              <a:buClr>
                <a:srgbClr val="339933"/>
              </a:buClr>
              <a:buSzPct val="85000"/>
              <a:buFont typeface="Wingdings 2" panose="05020102010507070707" pitchFamily="18" charset="2"/>
              <a:buChar char=""/>
              <a:defRPr/>
            </a:pPr>
            <a:r>
              <a:rPr lang="en-US" altLang="en-US" sz="2600" dirty="0">
                <a:latin typeface="Tahoma" panose="020B0604030504040204" pitchFamily="34" charset="0"/>
                <a:cs typeface="Tahoma" panose="020B0604030504040204" pitchFamily="34" charset="0"/>
              </a:rPr>
              <a:t>Business is taxed as an individual</a:t>
            </a:r>
          </a:p>
          <a:p>
            <a:pPr eaLnBrk="1" hangingPunct="1">
              <a:lnSpc>
                <a:spcPct val="110000"/>
              </a:lnSpc>
              <a:buClr>
                <a:srgbClr val="339933"/>
              </a:buClr>
              <a:buSzPct val="85000"/>
              <a:buFont typeface="Wingdings" panose="05000000000000000000" pitchFamily="2" charset="2"/>
              <a:buChar char="q"/>
              <a:defRPr/>
            </a:pPr>
            <a:r>
              <a:rPr lang="en-US" altLang="en-US" sz="2600" dirty="0">
                <a:latin typeface="Tahoma" panose="020B0604030504040204" pitchFamily="34" charset="0"/>
                <a:cs typeface="Tahoma" panose="020B0604030504040204" pitchFamily="34" charset="0"/>
              </a:rPr>
              <a:t>Disadvantages</a:t>
            </a:r>
          </a:p>
          <a:p>
            <a:pPr lvl="1" eaLnBrk="1" hangingPunct="1">
              <a:lnSpc>
                <a:spcPct val="110000"/>
              </a:lnSpc>
              <a:buClr>
                <a:srgbClr val="339933"/>
              </a:buClr>
              <a:buSzPct val="85000"/>
              <a:buFont typeface="Wingdings 2" panose="05020102010507070707" pitchFamily="18" charset="2"/>
              <a:buChar char="¨"/>
              <a:defRPr/>
            </a:pPr>
            <a:r>
              <a:rPr lang="en-US" altLang="en-US" sz="2600" b="1" dirty="0">
                <a:solidFill>
                  <a:srgbClr val="C00000"/>
                </a:solidFill>
                <a:latin typeface="Tahoma" panose="020B0604030504040204" pitchFamily="34" charset="0"/>
                <a:cs typeface="Tahoma" panose="020B0604030504040204" pitchFamily="34" charset="0"/>
              </a:rPr>
              <a:t>Unlimited</a:t>
            </a:r>
            <a:r>
              <a:rPr lang="en-US" altLang="en-US" sz="2600" dirty="0">
                <a:latin typeface="Tahoma" panose="020B0604030504040204" pitchFamily="34" charset="0"/>
                <a:cs typeface="Tahoma" panose="020B0604030504040204" pitchFamily="34" charset="0"/>
              </a:rPr>
              <a:t> personal liability</a:t>
            </a:r>
          </a:p>
          <a:p>
            <a:pPr lvl="1" eaLnBrk="1" hangingPunct="1">
              <a:lnSpc>
                <a:spcPct val="110000"/>
              </a:lnSpc>
              <a:buClr>
                <a:srgbClr val="339933"/>
              </a:buClr>
              <a:buSzPct val="85000"/>
              <a:buFont typeface="Wingdings 2" panose="05020102010507070707" pitchFamily="18" charset="2"/>
              <a:buChar char="¨"/>
              <a:defRPr/>
            </a:pPr>
            <a:r>
              <a:rPr lang="en-US" altLang="en-US" sz="2600" dirty="0">
                <a:latin typeface="Tahoma" panose="020B0604030504040204" pitchFamily="34" charset="0"/>
                <a:cs typeface="Tahoma" panose="020B0604030504040204" pitchFamily="34" charset="0"/>
              </a:rPr>
              <a:t>Life is limited</a:t>
            </a:r>
          </a:p>
          <a:p>
            <a:pPr lvl="1" eaLnBrk="1" hangingPunct="1">
              <a:lnSpc>
                <a:spcPct val="110000"/>
              </a:lnSpc>
              <a:buClr>
                <a:srgbClr val="339933"/>
              </a:buClr>
              <a:buSzPct val="85000"/>
              <a:buFont typeface="Wingdings 2" panose="05020102010507070707" pitchFamily="18" charset="2"/>
              <a:buChar char="¨"/>
              <a:defRPr/>
            </a:pPr>
            <a:r>
              <a:rPr lang="en-US" altLang="en-US" sz="2600" dirty="0">
                <a:latin typeface="Tahoma" panose="020B0604030504040204" pitchFamily="34" charset="0"/>
                <a:cs typeface="Tahoma" panose="020B0604030504040204" pitchFamily="34" charset="0"/>
              </a:rPr>
              <a:t>Ownership transfer can be difficult</a:t>
            </a:r>
          </a:p>
          <a:p>
            <a:pPr lvl="1" eaLnBrk="1" hangingPunct="1">
              <a:lnSpc>
                <a:spcPct val="110000"/>
              </a:lnSpc>
              <a:buClr>
                <a:srgbClr val="339933"/>
              </a:buClr>
              <a:buSzPct val="85000"/>
              <a:buFont typeface="Wingdings 2" panose="05020102010507070707" pitchFamily="18" charset="2"/>
              <a:buChar char="¨"/>
              <a:defRPr/>
            </a:pPr>
            <a:r>
              <a:rPr lang="en-US" altLang="en-US" sz="2600" dirty="0">
                <a:solidFill>
                  <a:srgbClr val="0033CC"/>
                </a:solidFill>
                <a:latin typeface="Tahoma" panose="020B0604030504040204" pitchFamily="34" charset="0"/>
                <a:cs typeface="Tahoma" panose="020B0604030504040204" pitchFamily="34" charset="0"/>
              </a:rPr>
              <a:t>Limited ability to raise funds</a:t>
            </a:r>
          </a:p>
          <a:p>
            <a:pPr marL="457200" lvl="1" indent="0" eaLnBrk="1" hangingPunct="1">
              <a:lnSpc>
                <a:spcPct val="110000"/>
              </a:lnSpc>
              <a:buClr>
                <a:srgbClr val="C00000"/>
              </a:buClr>
              <a:buSzPct val="85000"/>
              <a:buFont typeface="Arial" panose="020B0604020202020204" pitchFamily="34" charset="0"/>
              <a:buNone/>
              <a:defRPr/>
            </a:pPr>
            <a:r>
              <a:rPr lang="en-US" altLang="en-US" sz="2600" dirty="0">
                <a:latin typeface="Tahoma" panose="020B0604030504040204" pitchFamily="34" charset="0"/>
                <a:cs typeface="Tahoma" panose="020B0604030504040204" pitchFamily="34" charset="0"/>
              </a:rPr>
              <a:t>   </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up)">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up)">
                                      <p:cBhvr>
                                        <p:cTn id="22" dur="500"/>
                                        <p:tgtEl>
                                          <p:spTgt spid="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up)">
                                      <p:cBhvr>
                                        <p:cTn id="27" dur="500"/>
                                        <p:tgtEl>
                                          <p:spTgt spid="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up)">
                                      <p:cBhvr>
                                        <p:cTn id="32" dur="500"/>
                                        <p:tgtEl>
                                          <p:spTgt spid="3">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up)">
                                      <p:cBhvr>
                                        <p:cTn id="37" dur="500"/>
                                        <p:tgtEl>
                                          <p:spTgt spid="3">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wipe(up)">
                                      <p:cBhvr>
                                        <p:cTn id="42" dur="500"/>
                                        <p:tgtEl>
                                          <p:spTgt spid="3">
                                            <p:txEl>
                                              <p:pRg st="7" end="7"/>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1"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wipe(up)">
                                      <p:cBhvr>
                                        <p:cTn id="47" dur="500"/>
                                        <p:tgtEl>
                                          <p:spTgt spid="3">
                                            <p:txEl>
                                              <p:pRg st="8" end="8"/>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1"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wipe(up)">
                                      <p:cBhvr>
                                        <p:cTn id="5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a:spLocks noGrp="1"/>
          </p:cNvSpPr>
          <p:nvPr>
            <p:ph type="subTitle" idx="1"/>
          </p:nvPr>
        </p:nvSpPr>
        <p:spPr>
          <a:xfrm>
            <a:off x="228600" y="279400"/>
            <a:ext cx="8669338" cy="754063"/>
          </a:xfrm>
        </p:spPr>
        <p:txBody>
          <a:bodyPr>
            <a:noAutofit/>
          </a:bodyPr>
          <a:lstStyle/>
          <a:p>
            <a:pPr marL="457200" indent="-457200">
              <a:lnSpc>
                <a:spcPct val="100000"/>
              </a:lnSpc>
              <a:spcAft>
                <a:spcPts val="1000"/>
              </a:spcAft>
              <a:defRPr/>
            </a:pPr>
            <a:r>
              <a:rPr lang="en-US" sz="3000" b="1" cap="small" dirty="0">
                <a:latin typeface="Tahoma" panose="020B0604030504040204" pitchFamily="34" charset="0"/>
                <a:ea typeface="Tahoma" panose="020B0604030504040204" pitchFamily="34" charset="0"/>
                <a:cs typeface="Tahoma" panose="020B0604030504040204" pitchFamily="34" charset="0"/>
              </a:rPr>
              <a:t>Corporations</a:t>
            </a:r>
          </a:p>
          <a:p>
            <a:pPr marL="457200" indent="-457200" algn="l">
              <a:defRPr/>
            </a:pPr>
            <a:endParaRPr lang="en-US" sz="3000" dirty="0">
              <a:latin typeface="Tahoma" panose="020B0604030504040204" pitchFamily="34" charset="0"/>
              <a:ea typeface="Tahoma" panose="020B0604030504040204" pitchFamily="34" charset="0"/>
              <a:cs typeface="Tahoma" panose="020B0604030504040204" pitchFamily="34" charset="0"/>
            </a:endParaRPr>
          </a:p>
        </p:txBody>
      </p:sp>
      <p:sp>
        <p:nvSpPr>
          <p:cNvPr id="5" name="Rectangle 3"/>
          <p:cNvSpPr txBox="1">
            <a:spLocks noChangeArrowheads="1"/>
          </p:cNvSpPr>
          <p:nvPr/>
        </p:nvSpPr>
        <p:spPr bwMode="auto">
          <a:xfrm>
            <a:off x="704850" y="1082675"/>
            <a:ext cx="7991475" cy="458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marL="457200" indent="-4572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914400" indent="-4572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10000"/>
              </a:lnSpc>
              <a:buClr>
                <a:srgbClr val="339933"/>
              </a:buClr>
              <a:buSzPct val="85000"/>
              <a:buFont typeface="Wingdings" panose="05000000000000000000" pitchFamily="2" charset="2"/>
              <a:buChar char="r"/>
              <a:defRPr/>
            </a:pPr>
            <a:r>
              <a:rPr lang="en-US" altLang="en-US" sz="2600" dirty="0">
                <a:latin typeface="Tahoma" panose="020B0604030504040204" pitchFamily="34" charset="0"/>
                <a:cs typeface="Tahoma" panose="020B0604030504040204" pitchFamily="34" charset="0"/>
              </a:rPr>
              <a:t>Advantages of a </a:t>
            </a:r>
            <a:r>
              <a:rPr lang="en-US" altLang="en-US" sz="2600" u="sng" dirty="0">
                <a:latin typeface="Tahoma" panose="020B0604030504040204" pitchFamily="34" charset="0"/>
                <a:cs typeface="Tahoma" panose="020B0604030504040204" pitchFamily="34" charset="0"/>
              </a:rPr>
              <a:t>corporation</a:t>
            </a:r>
            <a:r>
              <a:rPr lang="en-US" altLang="en-US" sz="2600" dirty="0">
                <a:latin typeface="Tahoma" panose="020B0604030504040204" pitchFamily="34" charset="0"/>
                <a:cs typeface="Tahoma" panose="020B0604030504040204" pitchFamily="34" charset="0"/>
              </a:rPr>
              <a:t>:</a:t>
            </a:r>
          </a:p>
          <a:p>
            <a:pPr lvl="1" eaLnBrk="1" hangingPunct="1">
              <a:lnSpc>
                <a:spcPct val="110000"/>
              </a:lnSpc>
              <a:spcBef>
                <a:spcPts val="1000"/>
              </a:spcBef>
              <a:buClr>
                <a:srgbClr val="339933"/>
              </a:buClr>
              <a:buSzPct val="85000"/>
              <a:buFont typeface="Wingdings 2" panose="05020102010507070707" pitchFamily="18" charset="2"/>
              <a:buChar char="¨"/>
              <a:defRPr/>
            </a:pPr>
            <a:r>
              <a:rPr lang="en-US" altLang="en-US" sz="2600" b="1" dirty="0">
                <a:solidFill>
                  <a:srgbClr val="C00000"/>
                </a:solidFill>
                <a:latin typeface="Tahoma" panose="020B0604030504040204" pitchFamily="34" charset="0"/>
                <a:cs typeface="Tahoma" panose="020B0604030504040204" pitchFamily="34" charset="0"/>
              </a:rPr>
              <a:t>limited</a:t>
            </a:r>
            <a:r>
              <a:rPr lang="en-US" altLang="en-US" sz="2600" dirty="0">
                <a:latin typeface="Tahoma" panose="020B0604030504040204" pitchFamily="34" charset="0"/>
                <a:cs typeface="Tahoma" panose="020B0604030504040204" pitchFamily="34" charset="0"/>
              </a:rPr>
              <a:t> liability</a:t>
            </a:r>
          </a:p>
          <a:p>
            <a:pPr lvl="1" eaLnBrk="1" hangingPunct="1">
              <a:lnSpc>
                <a:spcPct val="110000"/>
              </a:lnSpc>
              <a:spcBef>
                <a:spcPts val="1000"/>
              </a:spcBef>
              <a:buClr>
                <a:srgbClr val="339933"/>
              </a:buClr>
              <a:buSzPct val="85000"/>
              <a:buFont typeface="Wingdings 2" panose="05020102010507070707" pitchFamily="18" charset="2"/>
              <a:buChar char="¨"/>
              <a:defRPr/>
            </a:pPr>
            <a:r>
              <a:rPr lang="en-US" altLang="en-US" sz="2600" dirty="0">
                <a:latin typeface="Tahoma" panose="020B0604030504040204" pitchFamily="34" charset="0"/>
                <a:cs typeface="Tahoma" panose="020B0604030504040204" pitchFamily="34" charset="0"/>
              </a:rPr>
              <a:t>unlimited life</a:t>
            </a:r>
          </a:p>
          <a:p>
            <a:pPr lvl="1" eaLnBrk="1" hangingPunct="1">
              <a:lnSpc>
                <a:spcPct val="110000"/>
              </a:lnSpc>
              <a:spcBef>
                <a:spcPts val="1000"/>
              </a:spcBef>
              <a:buClr>
                <a:srgbClr val="339933"/>
              </a:buClr>
              <a:buSzPct val="85000"/>
              <a:buFont typeface="Wingdings 2" panose="05020102010507070707" pitchFamily="18" charset="2"/>
              <a:buChar char="¨"/>
              <a:defRPr/>
            </a:pPr>
            <a:r>
              <a:rPr lang="en-US" altLang="en-US" sz="2600" dirty="0">
                <a:latin typeface="Tahoma" panose="020B0604030504040204" pitchFamily="34" charset="0"/>
                <a:cs typeface="Tahoma" panose="020B0604030504040204" pitchFamily="34" charset="0"/>
              </a:rPr>
              <a:t>easy transfer of ownership</a:t>
            </a:r>
          </a:p>
          <a:p>
            <a:pPr lvl="1" eaLnBrk="1" hangingPunct="1">
              <a:lnSpc>
                <a:spcPct val="110000"/>
              </a:lnSpc>
              <a:spcBef>
                <a:spcPts val="1000"/>
              </a:spcBef>
              <a:buClr>
                <a:srgbClr val="339933"/>
              </a:buClr>
              <a:buSzPct val="85000"/>
              <a:buFont typeface="Wingdings 2" panose="05020102010507070707" pitchFamily="18" charset="2"/>
              <a:buChar char="¨"/>
              <a:defRPr/>
            </a:pPr>
            <a:r>
              <a:rPr lang="en-US" altLang="en-US" sz="2600" dirty="0">
                <a:latin typeface="Tahoma" panose="020B0604030504040204" pitchFamily="34" charset="0"/>
                <a:cs typeface="Tahoma" panose="020B0604030504040204" pitchFamily="34" charset="0"/>
              </a:rPr>
              <a:t>ease of raising capital</a:t>
            </a:r>
          </a:p>
          <a:p>
            <a:pPr eaLnBrk="1" hangingPunct="1">
              <a:lnSpc>
                <a:spcPct val="110000"/>
              </a:lnSpc>
              <a:buClr>
                <a:srgbClr val="339933"/>
              </a:buClr>
              <a:buSzPct val="85000"/>
              <a:buFont typeface="Wingdings" panose="05000000000000000000" pitchFamily="2" charset="2"/>
              <a:buChar char="r"/>
              <a:defRPr/>
            </a:pPr>
            <a:r>
              <a:rPr lang="en-US" altLang="en-US" sz="2600" dirty="0">
                <a:latin typeface="Tahoma" panose="020B0604030504040204" pitchFamily="34" charset="0"/>
                <a:cs typeface="Tahoma" panose="020B0604030504040204" pitchFamily="34" charset="0"/>
              </a:rPr>
              <a:t>Disadvantages:</a:t>
            </a:r>
          </a:p>
          <a:p>
            <a:pPr lvl="1" eaLnBrk="1" hangingPunct="1">
              <a:lnSpc>
                <a:spcPct val="110000"/>
              </a:lnSpc>
              <a:spcBef>
                <a:spcPts val="1000"/>
              </a:spcBef>
              <a:buClr>
                <a:srgbClr val="339933"/>
              </a:buClr>
              <a:buSzPct val="85000"/>
              <a:buFont typeface="Wingdings 2" panose="05020102010507070707" pitchFamily="18" charset="2"/>
              <a:buChar char="¨"/>
              <a:defRPr/>
            </a:pPr>
            <a:r>
              <a:rPr lang="en-US" altLang="en-US" sz="2600" dirty="0">
                <a:latin typeface="Tahoma" panose="020B0604030504040204" pitchFamily="34" charset="0"/>
                <a:cs typeface="Tahoma" panose="020B0604030504040204" pitchFamily="34" charset="0"/>
              </a:rPr>
              <a:t>cost of set-up and filing financial reports </a:t>
            </a:r>
          </a:p>
          <a:p>
            <a:pPr lvl="1" eaLnBrk="1" hangingPunct="1">
              <a:lnSpc>
                <a:spcPct val="110000"/>
              </a:lnSpc>
              <a:spcBef>
                <a:spcPts val="1000"/>
              </a:spcBef>
              <a:buClr>
                <a:srgbClr val="339933"/>
              </a:buClr>
              <a:buSzPct val="85000"/>
              <a:buFont typeface="Wingdings 2" panose="05020102010507070707" pitchFamily="18" charset="2"/>
              <a:buChar char="¨"/>
              <a:defRPr/>
            </a:pPr>
            <a:r>
              <a:rPr lang="en-US" altLang="en-US" sz="2600" dirty="0">
                <a:latin typeface="Tahoma" panose="020B0604030504040204" pitchFamily="34" charset="0"/>
                <a:cs typeface="Tahoma" panose="020B0604030504040204" pitchFamily="34" charset="0"/>
              </a:rPr>
              <a:t>double taxation</a:t>
            </a:r>
          </a:p>
          <a:p>
            <a:pPr marL="457200" lvl="1" indent="0" eaLnBrk="1" hangingPunct="1">
              <a:lnSpc>
                <a:spcPct val="110000"/>
              </a:lnSpc>
              <a:spcBef>
                <a:spcPts val="1000"/>
              </a:spcBef>
              <a:buClr>
                <a:srgbClr val="C00000"/>
              </a:buClr>
              <a:buSzPct val="85000"/>
              <a:buFont typeface="Arial" panose="020B0604020202020204" pitchFamily="34" charset="0"/>
              <a:buNone/>
              <a:defRPr/>
            </a:pPr>
            <a:r>
              <a:rPr lang="en-US" altLang="en-US" sz="2600" dirty="0">
                <a:latin typeface="Tahoma" panose="020B0604030504040204" pitchFamily="34" charset="0"/>
                <a:cs typeface="Tahoma" panose="020B0604030504040204" pitchFamily="34" charset="0"/>
              </a:rPr>
              <a:t>   </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up)">
                                      <p:cBhvr>
                                        <p:cTn id="7" dur="500"/>
                                        <p:tgtEl>
                                          <p:spTgt spid="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up)">
                                      <p:cBhvr>
                                        <p:cTn id="12" dur="500"/>
                                        <p:tgtEl>
                                          <p:spTgt spid="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up)">
                                      <p:cBhvr>
                                        <p:cTn id="17" dur="500"/>
                                        <p:tgtEl>
                                          <p:spTgt spid="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wipe(up)">
                                      <p:cBhvr>
                                        <p:cTn id="22" dur="500"/>
                                        <p:tgtEl>
                                          <p:spTgt spid="5">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wipe(up)">
                                      <p:cBhvr>
                                        <p:cTn id="27" dur="500"/>
                                        <p:tgtEl>
                                          <p:spTgt spid="5">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wipe(up)">
                                      <p:cBhvr>
                                        <p:cTn id="32" dur="500"/>
                                        <p:tgtEl>
                                          <p:spTgt spid="5">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wipe(up)">
                                      <p:cBhvr>
                                        <p:cTn id="37" dur="500"/>
                                        <p:tgtEl>
                                          <p:spTgt spid="5">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wipe(up)">
                                      <p:cBhvr>
                                        <p:cTn id="42" dur="500"/>
                                        <p:tgtEl>
                                          <p:spTgt spid="5">
                                            <p:txEl>
                                              <p:pRg st="7" end="7"/>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1" fill="hold" grpId="0" nodeType="clickEffect">
                                  <p:stCondLst>
                                    <p:cond delay="0"/>
                                  </p:stCondLst>
                                  <p:childTnLst>
                                    <p:set>
                                      <p:cBhvr>
                                        <p:cTn id="46" dur="1" fill="hold">
                                          <p:stCondLst>
                                            <p:cond delay="0"/>
                                          </p:stCondLst>
                                        </p:cTn>
                                        <p:tgtEl>
                                          <p:spTgt spid="5">
                                            <p:txEl>
                                              <p:pRg st="8" end="8"/>
                                            </p:txEl>
                                          </p:spTgt>
                                        </p:tgtEl>
                                        <p:attrNameLst>
                                          <p:attrName>style.visibility</p:attrName>
                                        </p:attrNameLst>
                                      </p:cBhvr>
                                      <p:to>
                                        <p:strVal val="visible"/>
                                      </p:to>
                                    </p:set>
                                    <p:animEffect transition="in" filter="wipe(up)">
                                      <p:cBhvr>
                                        <p:cTn id="47" dur="500"/>
                                        <p:tgtEl>
                                          <p:spTgt spid="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2"/>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a:spLocks noGrp="1"/>
          </p:cNvSpPr>
          <p:nvPr>
            <p:ph type="subTitle" idx="1"/>
          </p:nvPr>
        </p:nvSpPr>
        <p:spPr>
          <a:xfrm>
            <a:off x="228600" y="279400"/>
            <a:ext cx="8669338" cy="804863"/>
          </a:xfrm>
        </p:spPr>
        <p:txBody>
          <a:bodyPr>
            <a:noAutofit/>
          </a:bodyPr>
          <a:lstStyle/>
          <a:p>
            <a:pPr marL="457200" indent="-457200">
              <a:lnSpc>
                <a:spcPct val="100000"/>
              </a:lnSpc>
              <a:spcAft>
                <a:spcPts val="1000"/>
              </a:spcAft>
              <a:defRPr/>
            </a:pPr>
            <a:r>
              <a:rPr lang="en-US" sz="3000" b="1" cap="small" dirty="0">
                <a:latin typeface="Tahoma" panose="020B0604030504040204" pitchFamily="34" charset="0"/>
                <a:ea typeface="Tahoma" panose="020B0604030504040204" pitchFamily="34" charset="0"/>
                <a:cs typeface="Tahoma" panose="020B0604030504040204" pitchFamily="34" charset="0"/>
              </a:rPr>
              <a:t>Wealth Maximization</a:t>
            </a:r>
          </a:p>
          <a:p>
            <a:pPr marL="457200" algn="l">
              <a:buClr>
                <a:srgbClr val="339933"/>
              </a:buClr>
              <a:defRPr/>
            </a:pPr>
            <a:endParaRPr lang="en-US" sz="2600" dirty="0">
              <a:latin typeface="Tahoma" panose="020B0604030504040204" pitchFamily="34" charset="0"/>
              <a:ea typeface="Tahoma" panose="020B0604030504040204" pitchFamily="34" charset="0"/>
              <a:cs typeface="Tahoma" panose="020B0604030504040204" pitchFamily="34" charset="0"/>
            </a:endParaRPr>
          </a:p>
          <a:p>
            <a:pPr marL="914400" indent="-457200" algn="l">
              <a:buClr>
                <a:srgbClr val="339933"/>
              </a:buClr>
              <a:buFont typeface="Wingdings" panose="05000000000000000000" pitchFamily="2" charset="2"/>
              <a:buChar char="q"/>
              <a:defRPr/>
            </a:pPr>
            <a:endParaRPr lang="en-US" sz="2600" dirty="0">
              <a:latin typeface="Tahoma" panose="020B0604030504040204" pitchFamily="34" charset="0"/>
              <a:ea typeface="Tahoma" panose="020B0604030504040204" pitchFamily="34" charset="0"/>
              <a:cs typeface="Tahoma" panose="020B0604030504040204" pitchFamily="34" charset="0"/>
            </a:endParaRPr>
          </a:p>
        </p:txBody>
      </p:sp>
      <p:sp>
        <p:nvSpPr>
          <p:cNvPr id="3" name="Subtitle 2"/>
          <p:cNvSpPr txBox="1">
            <a:spLocks/>
          </p:cNvSpPr>
          <p:nvPr/>
        </p:nvSpPr>
        <p:spPr bwMode="auto">
          <a:xfrm>
            <a:off x="228600" y="1084263"/>
            <a:ext cx="8669338" cy="536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0" indent="0" algn="ctr" rtl="0" eaLnBrk="0" fontAlgn="base" hangingPunct="0">
              <a:lnSpc>
                <a:spcPct val="90000"/>
              </a:lnSpc>
              <a:spcBef>
                <a:spcPts val="1000"/>
              </a:spcBef>
              <a:spcAft>
                <a:spcPct val="0"/>
              </a:spcAft>
              <a:buFont typeface="Arial" panose="020B0604020202020204" pitchFamily="34" charset="0"/>
              <a:buNone/>
              <a:defRPr sz="2400" kern="1200">
                <a:solidFill>
                  <a:schemeClr val="tx1"/>
                </a:solidFill>
                <a:latin typeface="+mn-lt"/>
                <a:ea typeface="+mn-ea"/>
                <a:cs typeface="+mn-cs"/>
              </a:defRPr>
            </a:lvl1pPr>
            <a:lvl2pPr marL="457200" indent="0" algn="ctr" rtl="0" eaLnBrk="0" fontAlgn="base" hangingPunct="0">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2pPr>
            <a:lvl3pPr marL="914400" indent="0" algn="ctr" rtl="0" eaLnBrk="0" fontAlgn="base" hangingPunct="0">
              <a:lnSpc>
                <a:spcPct val="90000"/>
              </a:lnSpc>
              <a:spcBef>
                <a:spcPts val="500"/>
              </a:spcBef>
              <a:spcAft>
                <a:spcPct val="0"/>
              </a:spcAft>
              <a:buFont typeface="Arial" panose="020B0604020202020204" pitchFamily="34" charset="0"/>
              <a:buNone/>
              <a:defRPr sz="1800" kern="1200">
                <a:solidFill>
                  <a:schemeClr val="tx1"/>
                </a:solidFill>
                <a:latin typeface="+mn-lt"/>
                <a:ea typeface="+mn-ea"/>
                <a:cs typeface="+mn-cs"/>
              </a:defRPr>
            </a:lvl3pPr>
            <a:lvl4pPr marL="13716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4pPr>
            <a:lvl5pPr marL="18288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914400" indent="-457200" algn="l">
              <a:lnSpc>
                <a:spcPct val="100000"/>
              </a:lnSpc>
              <a:buClr>
                <a:srgbClr val="339933"/>
              </a:buClr>
              <a:buFont typeface="Wingdings" panose="05000000000000000000" pitchFamily="2" charset="2"/>
              <a:buChar char="q"/>
              <a:defRPr/>
            </a:pPr>
            <a:r>
              <a:rPr lang="en-US" sz="2800" dirty="0">
                <a:latin typeface="Tahoma" panose="020B0604030504040204" pitchFamily="34" charset="0"/>
                <a:ea typeface="Tahoma" panose="020B0604030504040204" pitchFamily="34" charset="0"/>
                <a:cs typeface="Tahoma" panose="020B0604030504040204" pitchFamily="34" charset="0"/>
              </a:rPr>
              <a:t>Wealth maximization should be the </a:t>
            </a:r>
            <a:r>
              <a:rPr lang="en-US" sz="2800" b="1" dirty="0">
                <a:solidFill>
                  <a:srgbClr val="FF0000"/>
                </a:solidFill>
                <a:latin typeface="Tahoma" panose="020B0604030504040204" pitchFamily="34" charset="0"/>
                <a:ea typeface="Tahoma" panose="020B0604030504040204" pitchFamily="34" charset="0"/>
                <a:cs typeface="Tahoma" panose="020B0604030504040204" pitchFamily="34" charset="0"/>
              </a:rPr>
              <a:t>primary goal </a:t>
            </a:r>
            <a:r>
              <a:rPr lang="en-US" sz="2800" dirty="0">
                <a:latin typeface="Tahoma" panose="020B0604030504040204" pitchFamily="34" charset="0"/>
                <a:ea typeface="Tahoma" panose="020B0604030504040204" pitchFamily="34" charset="0"/>
                <a:cs typeface="Tahoma" panose="020B0604030504040204" pitchFamily="34" charset="0"/>
              </a:rPr>
              <a:t>of the firm.</a:t>
            </a:r>
          </a:p>
          <a:p>
            <a:pPr marL="914400" indent="-457200" algn="l">
              <a:lnSpc>
                <a:spcPct val="100000"/>
              </a:lnSpc>
              <a:buClr>
                <a:srgbClr val="339933"/>
              </a:buClr>
              <a:buFont typeface="Wingdings" panose="05000000000000000000" pitchFamily="2" charset="2"/>
              <a:buChar char="q"/>
              <a:defRPr/>
            </a:pPr>
            <a:r>
              <a:rPr lang="en-US" sz="2800" dirty="0">
                <a:latin typeface="Tahoma" panose="020B0604030504040204" pitchFamily="34" charset="0"/>
                <a:ea typeface="Tahoma" panose="020B0604030504040204" pitchFamily="34" charset="0"/>
                <a:cs typeface="Tahoma" panose="020B0604030504040204" pitchFamily="34" charset="0"/>
              </a:rPr>
              <a:t>Same as </a:t>
            </a:r>
            <a:r>
              <a:rPr lang="en-US" sz="2800" b="1" dirty="0">
                <a:solidFill>
                  <a:srgbClr val="0033CC"/>
                </a:solidFill>
                <a:latin typeface="Tahoma" panose="020B0604030504040204" pitchFamily="34" charset="0"/>
                <a:ea typeface="Tahoma" panose="020B0604030504040204" pitchFamily="34" charset="0"/>
                <a:cs typeface="Tahoma" panose="020B0604030504040204" pitchFamily="34" charset="0"/>
              </a:rPr>
              <a:t>maximizing the firm’s stock price</a:t>
            </a:r>
            <a:r>
              <a:rPr lang="en-US" sz="2800" dirty="0">
                <a:latin typeface="Tahoma" panose="020B0604030504040204" pitchFamily="34" charset="0"/>
                <a:ea typeface="Tahoma" panose="020B0604030504040204" pitchFamily="34" charset="0"/>
                <a:cs typeface="Tahoma" panose="020B0604030504040204" pitchFamily="34" charset="0"/>
              </a:rPr>
              <a:t>.</a:t>
            </a:r>
          </a:p>
          <a:p>
            <a:pPr marL="914400" indent="-457200" algn="l">
              <a:lnSpc>
                <a:spcPct val="100000"/>
              </a:lnSpc>
              <a:buClr>
                <a:srgbClr val="339933"/>
              </a:buClr>
              <a:buFont typeface="Wingdings" panose="05000000000000000000" pitchFamily="2" charset="2"/>
              <a:buChar char="q"/>
              <a:defRPr/>
            </a:pPr>
            <a:r>
              <a:rPr lang="en-US" sz="2800" dirty="0">
                <a:latin typeface="Tahoma" panose="020B0604030504040204" pitchFamily="34" charset="0"/>
                <a:ea typeface="Tahoma" panose="020B0604030504040204" pitchFamily="34" charset="0"/>
                <a:cs typeface="Tahoma" panose="020B0604030504040204" pitchFamily="34" charset="0"/>
              </a:rPr>
              <a:t>Must be socially responsible.</a:t>
            </a:r>
          </a:p>
          <a:p>
            <a:pPr marL="914400" indent="-457200" algn="l">
              <a:lnSpc>
                <a:spcPct val="100000"/>
              </a:lnSpc>
              <a:buClr>
                <a:srgbClr val="339933"/>
              </a:buClr>
              <a:buFont typeface="Wingdings" panose="05000000000000000000" pitchFamily="2" charset="2"/>
              <a:buChar char="q"/>
              <a:defRPr/>
            </a:pPr>
            <a:r>
              <a:rPr lang="en-US" altLang="en-US" sz="2800" dirty="0">
                <a:latin typeface="Tahoma" panose="020B0604030504040204" pitchFamily="34" charset="0"/>
                <a:ea typeface="Tahoma" panose="020B0604030504040204" pitchFamily="34" charset="0"/>
                <a:cs typeface="Tahoma" panose="020B0604030504040204" pitchFamily="34" charset="0"/>
              </a:rPr>
              <a:t>Actions that maximize the value of the firm also are </a:t>
            </a:r>
            <a:r>
              <a:rPr lang="en-US" altLang="en-US" sz="2800" b="1" dirty="0">
                <a:solidFill>
                  <a:srgbClr val="FF0000"/>
                </a:solidFill>
                <a:latin typeface="Tahoma" panose="020B0604030504040204" pitchFamily="34" charset="0"/>
                <a:ea typeface="Tahoma" panose="020B0604030504040204" pitchFamily="34" charset="0"/>
                <a:cs typeface="Tahoma" panose="020B0604030504040204" pitchFamily="34" charset="0"/>
              </a:rPr>
              <a:t>beneficial to society</a:t>
            </a:r>
            <a:r>
              <a:rPr lang="en-US" altLang="en-US" sz="2800" dirty="0">
                <a:latin typeface="Tahoma" panose="020B0604030504040204" pitchFamily="34" charset="0"/>
                <a:ea typeface="Tahoma" panose="020B0604030504040204" pitchFamily="34" charset="0"/>
                <a:cs typeface="Tahoma" panose="020B0604030504040204" pitchFamily="34" charset="0"/>
              </a:rPr>
              <a:t>; wealth maximization improves the standard of living.</a:t>
            </a:r>
          </a:p>
          <a:p>
            <a:pPr marL="1371600" lvl="1" indent="-457200" algn="l">
              <a:lnSpc>
                <a:spcPct val="100000"/>
              </a:lnSpc>
              <a:spcBef>
                <a:spcPts val="1000"/>
              </a:spcBef>
              <a:buClr>
                <a:srgbClr val="339933"/>
              </a:buClr>
              <a:buFont typeface="Wingdings" panose="05000000000000000000" pitchFamily="2" charset="2"/>
              <a:buChar char="v"/>
              <a:defRPr/>
            </a:pPr>
            <a:r>
              <a:rPr lang="en-US" altLang="en-US" sz="2600" dirty="0">
                <a:latin typeface="Tahoma" panose="020B0604030504040204" pitchFamily="34" charset="0"/>
                <a:ea typeface="Tahoma" panose="020B0604030504040204" pitchFamily="34" charset="0"/>
                <a:cs typeface="Tahoma" panose="020B0604030504040204" pitchFamily="34" charset="0"/>
              </a:rPr>
              <a:t>Efficient operations</a:t>
            </a:r>
          </a:p>
          <a:p>
            <a:pPr marL="1371600" lvl="1" indent="-457200" algn="l">
              <a:lnSpc>
                <a:spcPct val="100000"/>
              </a:lnSpc>
              <a:spcBef>
                <a:spcPts val="800"/>
              </a:spcBef>
              <a:buClr>
                <a:srgbClr val="339933"/>
              </a:buClr>
              <a:buFont typeface="Wingdings" panose="05000000000000000000" pitchFamily="2" charset="2"/>
              <a:buChar char="v"/>
              <a:defRPr/>
            </a:pPr>
            <a:r>
              <a:rPr lang="en-US" altLang="en-US" sz="2600" dirty="0">
                <a:latin typeface="Tahoma" panose="020B0604030504040204" pitchFamily="34" charset="0"/>
                <a:ea typeface="Tahoma" panose="020B0604030504040204" pitchFamily="34" charset="0"/>
                <a:cs typeface="Tahoma" panose="020B0604030504040204" pitchFamily="34" charset="0"/>
              </a:rPr>
              <a:t>Fair prices for products</a:t>
            </a:r>
          </a:p>
          <a:p>
            <a:pPr marL="1371600" lvl="1" indent="-457200" algn="l">
              <a:lnSpc>
                <a:spcPct val="100000"/>
              </a:lnSpc>
              <a:spcBef>
                <a:spcPts val="800"/>
              </a:spcBef>
              <a:buClr>
                <a:srgbClr val="339933"/>
              </a:buClr>
              <a:buFont typeface="Wingdings" panose="05000000000000000000" pitchFamily="2" charset="2"/>
              <a:buChar char="v"/>
              <a:defRPr/>
            </a:pPr>
            <a:r>
              <a:rPr lang="en-US" altLang="en-US" sz="2600" dirty="0">
                <a:latin typeface="Tahoma" panose="020B0604030504040204" pitchFamily="34" charset="0"/>
                <a:ea typeface="Tahoma" panose="020B0604030504040204" pitchFamily="34" charset="0"/>
                <a:cs typeface="Tahoma" panose="020B0604030504040204" pitchFamily="34" charset="0"/>
              </a:rPr>
              <a:t>Good salaries for employees</a:t>
            </a:r>
          </a:p>
          <a:p>
            <a:pPr marL="457200" algn="l">
              <a:lnSpc>
                <a:spcPct val="100000"/>
              </a:lnSpc>
              <a:buClr>
                <a:srgbClr val="339933"/>
              </a:buClr>
              <a:defRPr/>
            </a:pPr>
            <a:endParaRPr lang="en-US" sz="2600" dirty="0">
              <a:latin typeface="Tahoma" panose="020B0604030504040204" pitchFamily="34" charset="0"/>
              <a:ea typeface="Tahoma" panose="020B0604030504040204" pitchFamily="34" charset="0"/>
              <a:cs typeface="Tahoma" panose="020B0604030504040204" pitchFamily="34" charset="0"/>
            </a:endParaRPr>
          </a:p>
          <a:p>
            <a:pPr marL="914400" indent="-457200" algn="l">
              <a:lnSpc>
                <a:spcPct val="100000"/>
              </a:lnSpc>
              <a:buClr>
                <a:srgbClr val="339933"/>
              </a:buClr>
              <a:buFont typeface="Wingdings" panose="05000000000000000000" pitchFamily="2" charset="2"/>
              <a:buChar char="q"/>
              <a:defRPr/>
            </a:pPr>
            <a:endParaRPr lang="en-US" sz="2600" dirty="0">
              <a:latin typeface="Tahoma" panose="020B0604030504040204" pitchFamily="34" charset="0"/>
              <a:ea typeface="Tahoma" panose="020B0604030504040204" pitchFamily="34" charset="0"/>
              <a:cs typeface="Tahoma" panose="020B0604030504040204" pitchFamily="34" charset="0"/>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ctrTitle"/>
          </p:nvPr>
        </p:nvSpPr>
        <p:spPr>
          <a:xfrm>
            <a:off x="254000" y="296863"/>
            <a:ext cx="8678863" cy="650875"/>
          </a:xfrm>
        </p:spPr>
        <p:txBody>
          <a:bodyPr anchor="ctr" anchorCtr="1"/>
          <a:lstStyle/>
          <a:p>
            <a:pPr eaLnBrk="1" hangingPunct="1">
              <a:defRPr/>
            </a:pPr>
            <a:r>
              <a:rPr lang="en-US" altLang="en-US" sz="3000" b="1" cap="small" dirty="0">
                <a:latin typeface="Tahoma" panose="020B0604030504040204" pitchFamily="34" charset="0"/>
                <a:ea typeface="Tahoma" panose="020B0604030504040204" pitchFamily="34" charset="0"/>
                <a:cs typeface="Tahoma" panose="020B0604030504040204" pitchFamily="34" charset="0"/>
              </a:rPr>
              <a:t>Agency Relationships</a:t>
            </a:r>
          </a:p>
        </p:txBody>
      </p:sp>
      <p:sp>
        <p:nvSpPr>
          <p:cNvPr id="7" name="Rectangle 3"/>
          <p:cNvSpPr txBox="1">
            <a:spLocks noChangeArrowheads="1"/>
          </p:cNvSpPr>
          <p:nvPr/>
        </p:nvSpPr>
        <p:spPr bwMode="auto">
          <a:xfrm>
            <a:off x="534988" y="1085850"/>
            <a:ext cx="7966075" cy="4975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marL="465138" indent="-465138">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ts val="1500"/>
              </a:spcBef>
              <a:buClr>
                <a:srgbClr val="339933"/>
              </a:buClr>
              <a:buSzPct val="80000"/>
              <a:buFont typeface="Wingdings" panose="05000000000000000000" pitchFamily="2" charset="2"/>
              <a:buChar char="q"/>
              <a:defRPr/>
            </a:pPr>
            <a:r>
              <a:rPr lang="en-US" altLang="en-US" dirty="0">
                <a:latin typeface="Tahoma" panose="020B0604030504040204" pitchFamily="34" charset="0"/>
                <a:cs typeface="Tahoma" panose="020B0604030504040204" pitchFamily="34" charset="0"/>
              </a:rPr>
              <a:t>An agency relationship </a:t>
            </a:r>
          </a:p>
          <a:p>
            <a:pPr marL="914400" lvl="1" indent="-457200" eaLnBrk="1" hangingPunct="1">
              <a:lnSpc>
                <a:spcPct val="100000"/>
              </a:lnSpc>
              <a:spcBef>
                <a:spcPts val="1500"/>
              </a:spcBef>
              <a:buClr>
                <a:srgbClr val="339933"/>
              </a:buClr>
              <a:buSzPct val="80000"/>
              <a:buFont typeface="Wingdings" panose="05000000000000000000" pitchFamily="2" charset="2"/>
              <a:buChar char="Ø"/>
              <a:tabLst>
                <a:tab pos="914400" algn="l"/>
              </a:tabLst>
              <a:defRPr/>
            </a:pPr>
            <a:r>
              <a:rPr lang="en-US" altLang="en-US" sz="2600" dirty="0">
                <a:latin typeface="Tahoma" panose="020B0604030504040204" pitchFamily="34" charset="0"/>
                <a:cs typeface="Tahoma" panose="020B0604030504040204" pitchFamily="34" charset="0"/>
              </a:rPr>
              <a:t>Exists when owners do not manage the firm’s day-to-day operations of a firm.</a:t>
            </a:r>
          </a:p>
          <a:p>
            <a:pPr marL="914400" lvl="1" indent="-457200" eaLnBrk="1" hangingPunct="1">
              <a:lnSpc>
                <a:spcPct val="100000"/>
              </a:lnSpc>
              <a:spcBef>
                <a:spcPts val="1500"/>
              </a:spcBef>
              <a:buClr>
                <a:srgbClr val="339933"/>
              </a:buClr>
              <a:buSzPct val="80000"/>
              <a:buFont typeface="Wingdings" panose="05000000000000000000" pitchFamily="2" charset="2"/>
              <a:buChar char="Ø"/>
              <a:tabLst>
                <a:tab pos="914400" algn="l"/>
              </a:tabLst>
              <a:defRPr/>
            </a:pPr>
            <a:r>
              <a:rPr lang="en-US" altLang="en-US" sz="2600" dirty="0">
                <a:latin typeface="Tahoma" panose="020B0604030504040204" pitchFamily="34" charset="0"/>
                <a:cs typeface="Tahoma" panose="020B0604030504040204" pitchFamily="34" charset="0"/>
              </a:rPr>
              <a:t>Decision makers are “agents” for the owners.</a:t>
            </a:r>
          </a:p>
          <a:p>
            <a:pPr marL="914400" lvl="1" indent="-457200" eaLnBrk="1" hangingPunct="1">
              <a:lnSpc>
                <a:spcPct val="100000"/>
              </a:lnSpc>
              <a:spcBef>
                <a:spcPts val="1500"/>
              </a:spcBef>
              <a:buClr>
                <a:srgbClr val="339933"/>
              </a:buClr>
              <a:buSzPct val="80000"/>
              <a:buFont typeface="Wingdings" panose="05000000000000000000" pitchFamily="2" charset="2"/>
              <a:buChar char="Ø"/>
              <a:tabLst>
                <a:tab pos="914400" algn="l"/>
              </a:tabLst>
              <a:defRPr/>
            </a:pPr>
            <a:r>
              <a:rPr lang="en-US" altLang="en-US" sz="2600" dirty="0">
                <a:latin typeface="Tahoma" panose="020B0604030504040204" pitchFamily="34" charset="0"/>
                <a:cs typeface="Tahoma" panose="020B0604030504040204" pitchFamily="34" charset="0"/>
              </a:rPr>
              <a:t>“Agents” should operate the firm to achieve goals of the owners.</a:t>
            </a:r>
          </a:p>
          <a:p>
            <a:pPr eaLnBrk="1" hangingPunct="1">
              <a:lnSpc>
                <a:spcPct val="100000"/>
              </a:lnSpc>
              <a:spcBef>
                <a:spcPts val="1500"/>
              </a:spcBef>
              <a:buClr>
                <a:srgbClr val="339933"/>
              </a:buClr>
              <a:buSzPct val="80000"/>
              <a:buFont typeface="Wingdings" panose="05000000000000000000" pitchFamily="2" charset="2"/>
              <a:buChar char="q"/>
              <a:defRPr/>
            </a:pPr>
            <a:r>
              <a:rPr lang="en-US" altLang="en-US" dirty="0">
                <a:latin typeface="Tahoma" panose="020B0604030504040204" pitchFamily="34" charset="0"/>
                <a:cs typeface="Tahoma" panose="020B0604030504040204" pitchFamily="34" charset="0"/>
              </a:rPr>
              <a:t>An agency “problem” exists if managers attempt to satisfy interests that differ from the best interests of the firm’s owners.</a:t>
            </a:r>
          </a:p>
          <a:p>
            <a:pPr marL="0" indent="0" eaLnBrk="1" hangingPunct="1">
              <a:lnSpc>
                <a:spcPct val="100000"/>
              </a:lnSpc>
              <a:spcBef>
                <a:spcPts val="1500"/>
              </a:spcBef>
              <a:buClr>
                <a:srgbClr val="C00000"/>
              </a:buClr>
              <a:buSzPct val="85000"/>
              <a:buFont typeface="Arial" panose="020B0604020202020204" pitchFamily="34" charset="0"/>
              <a:buNone/>
              <a:defRPr/>
            </a:pPr>
            <a:r>
              <a:rPr lang="en-US" altLang="en-US" sz="3000" dirty="0">
                <a:latin typeface="Tahoma" panose="020B0604030504040204" pitchFamily="34" charset="0"/>
                <a:cs typeface="Tahoma" panose="020B0604030504040204" pitchFamily="34" charset="0"/>
              </a:rPr>
              <a:t>        </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bldLvl="3"/>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ctrTitle"/>
          </p:nvPr>
        </p:nvSpPr>
        <p:spPr>
          <a:xfrm>
            <a:off x="254000" y="254000"/>
            <a:ext cx="8678863" cy="906463"/>
          </a:xfrm>
        </p:spPr>
        <p:txBody>
          <a:bodyPr anchor="ctr" anchorCtr="1"/>
          <a:lstStyle/>
          <a:p>
            <a:pPr eaLnBrk="1" hangingPunct="1">
              <a:defRPr/>
            </a:pPr>
            <a:r>
              <a:rPr lang="en-US" altLang="en-US" sz="3000" b="1" cap="small" dirty="0">
                <a:latin typeface="Tahoma" panose="020B0604030504040204" pitchFamily="34" charset="0"/>
                <a:ea typeface="Tahoma" panose="020B0604030504040204" pitchFamily="34" charset="0"/>
                <a:cs typeface="Tahoma" panose="020B0604030504040204" pitchFamily="34" charset="0"/>
              </a:rPr>
              <a:t>Business Ethics &amp; Corporate Governance</a:t>
            </a:r>
          </a:p>
        </p:txBody>
      </p:sp>
      <p:sp>
        <p:nvSpPr>
          <p:cNvPr id="8" name="Rectangle 3"/>
          <p:cNvSpPr txBox="1">
            <a:spLocks noChangeArrowheads="1"/>
          </p:cNvSpPr>
          <p:nvPr/>
        </p:nvSpPr>
        <p:spPr bwMode="auto">
          <a:xfrm>
            <a:off x="534988" y="1339850"/>
            <a:ext cx="7966075"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marL="457200" indent="-4572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ts val="1500"/>
              </a:spcBef>
              <a:buClr>
                <a:srgbClr val="339933"/>
              </a:buClr>
              <a:buSzPct val="85000"/>
              <a:buFont typeface="Wingdings" panose="05000000000000000000" pitchFamily="2" charset="2"/>
              <a:buChar char="q"/>
            </a:pPr>
            <a:r>
              <a:rPr lang="en-US" altLang="en-US" sz="2600" dirty="0">
                <a:latin typeface="Tahoma" panose="020B0604030504040204" pitchFamily="34" charset="0"/>
                <a:cs typeface="Tahoma" panose="020B0604030504040204" pitchFamily="34" charset="0"/>
              </a:rPr>
              <a:t>Business Ethics:  A company’s attitude and conduct toward its stakeholders, which include its employees, its customers, its community, and its investors (debt holders and stockholders)—based on how it conducts business.</a:t>
            </a:r>
          </a:p>
          <a:p>
            <a:pPr eaLnBrk="1" hangingPunct="1">
              <a:lnSpc>
                <a:spcPct val="100000"/>
              </a:lnSpc>
              <a:spcBef>
                <a:spcPts val="1500"/>
              </a:spcBef>
              <a:buClr>
                <a:srgbClr val="339933"/>
              </a:buClr>
              <a:buSzPct val="85000"/>
              <a:buFont typeface="Wingdings" panose="05000000000000000000" pitchFamily="2" charset="2"/>
              <a:buChar char="q"/>
            </a:pPr>
            <a:r>
              <a:rPr lang="en-US" altLang="en-US" sz="2600" dirty="0">
                <a:latin typeface="Tahoma" panose="020B0604030504040204" pitchFamily="34" charset="0"/>
                <a:cs typeface="Tahoma" panose="020B0604030504040204" pitchFamily="34" charset="0"/>
              </a:rPr>
              <a:t>Governance: The “set of rules” a firm follows when conducting business.</a:t>
            </a:r>
          </a:p>
          <a:p>
            <a:pPr eaLnBrk="1" hangingPunct="1">
              <a:lnSpc>
                <a:spcPct val="100000"/>
              </a:lnSpc>
              <a:spcBef>
                <a:spcPts val="1500"/>
              </a:spcBef>
              <a:buClr>
                <a:srgbClr val="339933"/>
              </a:buClr>
              <a:buSzPct val="85000"/>
              <a:buFont typeface="Wingdings" panose="05000000000000000000" pitchFamily="2" charset="2"/>
              <a:buChar char="q"/>
            </a:pPr>
            <a:r>
              <a:rPr lang="en-US" altLang="en-US" sz="2600" dirty="0">
                <a:latin typeface="Tahoma" panose="020B0604030504040204" pitchFamily="34" charset="0"/>
                <a:cs typeface="Tahoma" panose="020B0604030504040204" pitchFamily="34" charset="0"/>
              </a:rPr>
              <a:t>Firms that have good corporate governance and follow good ethics policies generate higher returns to stockholders.</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bldLvl="3"/>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a:spLocks noGrp="1"/>
          </p:cNvSpPr>
          <p:nvPr>
            <p:ph type="subTitle" idx="1"/>
          </p:nvPr>
        </p:nvSpPr>
        <p:spPr>
          <a:xfrm>
            <a:off x="228600" y="279400"/>
            <a:ext cx="8669338" cy="823913"/>
          </a:xfrm>
        </p:spPr>
        <p:txBody>
          <a:bodyPr>
            <a:noAutofit/>
          </a:bodyPr>
          <a:lstStyle/>
          <a:p>
            <a:pPr marL="457200" indent="-457200">
              <a:lnSpc>
                <a:spcPct val="100000"/>
              </a:lnSpc>
              <a:spcAft>
                <a:spcPts val="1000"/>
              </a:spcAft>
              <a:defRPr/>
            </a:pPr>
            <a:r>
              <a:rPr lang="en-US" sz="3000" b="1" cap="small" dirty="0">
                <a:latin typeface="Tahoma" panose="020B0604030504040204" pitchFamily="34" charset="0"/>
                <a:ea typeface="Tahoma" panose="020B0604030504040204" pitchFamily="34" charset="0"/>
                <a:cs typeface="Tahoma" panose="020B0604030504040204" pitchFamily="34" charset="0"/>
              </a:rPr>
              <a:t>U.S. Firms versus Foreign Firms</a:t>
            </a:r>
          </a:p>
        </p:txBody>
      </p:sp>
      <p:sp>
        <p:nvSpPr>
          <p:cNvPr id="3" name="Rectangle 3"/>
          <p:cNvSpPr txBox="1">
            <a:spLocks noChangeArrowheads="1"/>
          </p:cNvSpPr>
          <p:nvPr/>
        </p:nvSpPr>
        <p:spPr bwMode="auto">
          <a:xfrm>
            <a:off x="704850" y="1169988"/>
            <a:ext cx="7966075" cy="2166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marL="457200" indent="-4572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5000"/>
              </a:lnSpc>
              <a:buClr>
                <a:srgbClr val="339933"/>
              </a:buClr>
              <a:buSzPct val="85000"/>
              <a:buFont typeface="Wingdings" panose="05000000000000000000" pitchFamily="2" charset="2"/>
              <a:buChar char="q"/>
              <a:defRPr/>
            </a:pPr>
            <a:r>
              <a:rPr lang="en-US" altLang="en-US" dirty="0">
                <a:latin typeface="Tahoma" panose="020B0604030504040204" pitchFamily="34" charset="0"/>
                <a:ea typeface="Tahoma" panose="020B0604030504040204" pitchFamily="34" charset="0"/>
                <a:cs typeface="Tahoma" panose="020B0604030504040204" pitchFamily="34" charset="0"/>
              </a:rPr>
              <a:t>Most businesses that are based outside the United States are “closed” organizations in the sense that they have more concentrated ownership—that is, </a:t>
            </a:r>
            <a:r>
              <a:rPr lang="en-US" altLang="en-US" b="1" i="1" dirty="0">
                <a:solidFill>
                  <a:srgbClr val="C00000"/>
                </a:solidFill>
                <a:latin typeface="Tahoma" panose="020B0604030504040204" pitchFamily="34" charset="0"/>
                <a:ea typeface="Tahoma" panose="020B0604030504040204" pitchFamily="34" charset="0"/>
                <a:cs typeface="Tahoma" panose="020B0604030504040204" pitchFamily="34" charset="0"/>
              </a:rPr>
              <a:t>fewer owners</a:t>
            </a:r>
            <a:r>
              <a:rPr lang="en-US" altLang="en-US" dirty="0">
                <a:latin typeface="Tahoma" panose="020B0604030504040204" pitchFamily="34" charset="0"/>
                <a:ea typeface="Tahoma" panose="020B0604030504040204" pitchFamily="34" charset="0"/>
                <a:cs typeface="Tahoma" panose="020B0604030504040204" pitchFamily="34" charset="0"/>
              </a:rPr>
              <a:t>.</a:t>
            </a:r>
          </a:p>
        </p:txBody>
      </p:sp>
      <p:grpSp>
        <p:nvGrpSpPr>
          <p:cNvPr id="5" name="Group 4"/>
          <p:cNvGrpSpPr/>
          <p:nvPr/>
        </p:nvGrpSpPr>
        <p:grpSpPr>
          <a:xfrm>
            <a:off x="1809607" y="3329659"/>
            <a:ext cx="1555750" cy="1148715"/>
            <a:chOff x="0" y="0"/>
            <a:chExt cx="1556280" cy="1149170"/>
          </a:xfrm>
          <a:noFill/>
        </p:grpSpPr>
        <mc:AlternateContent xmlns:mc="http://schemas.openxmlformats.org/markup-compatibility/2006" xmlns:p14="http://schemas.microsoft.com/office/powerpoint/2010/main">
          <mc:Choice Requires="p14">
            <p:contentPart p14:bwMode="auto" r:id="rId4">
              <p14:nvContentPartPr>
                <p14:cNvPr id="6" name="Ink 5"/>
                <p14:cNvContentPartPr/>
                <p14:nvPr/>
              </p14:nvContentPartPr>
              <p14:xfrm>
                <a:off x="0" y="349250"/>
                <a:ext cx="1556280" cy="799920"/>
              </p14:xfrm>
            </p:contentPart>
          </mc:Choice>
          <mc:Fallback xmlns="">
            <p:pic>
              <p:nvPicPr>
                <p:cNvPr id="6" name="Ink 5">
                  <a:extLst>
                    <a:ext uri="{FF2B5EF4-FFF2-40B4-BE49-F238E27FC236}"/>
                  </a:extLst>
                </p:cNvPr>
                <p:cNvPicPr/>
                <p:nvPr/>
              </p:nvPicPr>
              <p:blipFill>
                <a:blip r:embed="rId5"/>
                <a:stretch>
                  <a:fillRect/>
                </a:stretch>
              </p:blipFill>
              <p:spPr>
                <a:xfrm>
                  <a:off x="-11525" y="328000"/>
                  <a:ext cx="1584373" cy="837737"/>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7" name="Ink 6"/>
                <p14:cNvContentPartPr/>
                <p14:nvPr/>
              </p14:nvContentPartPr>
              <p14:xfrm>
                <a:off x="254000" y="514350"/>
                <a:ext cx="157680" cy="107280"/>
              </p14:xfrm>
            </p:contentPart>
          </mc:Choice>
          <mc:Fallback xmlns="">
            <p:pic>
              <p:nvPicPr>
                <p:cNvPr id="7" name="Ink 6">
                  <a:extLst>
                    <a:ext uri="{FF2B5EF4-FFF2-40B4-BE49-F238E27FC236}"/>
                  </a:extLst>
                </p:cNvPr>
                <p:cNvPicPr/>
                <p:nvPr/>
              </p:nvPicPr>
              <p:blipFill>
                <a:blip r:embed="rId7"/>
                <a:stretch>
                  <a:fillRect/>
                </a:stretch>
              </p:blipFill>
              <p:spPr>
                <a:xfrm>
                  <a:off x="238880" y="502110"/>
                  <a:ext cx="187200" cy="135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8" name="Ink 7"/>
                <p14:cNvContentPartPr/>
                <p14:nvPr/>
              </p14:nvContentPartPr>
              <p14:xfrm>
                <a:off x="558800" y="501650"/>
                <a:ext cx="217440" cy="109440"/>
              </p14:xfrm>
            </p:contentPart>
          </mc:Choice>
          <mc:Fallback xmlns="">
            <p:pic>
              <p:nvPicPr>
                <p:cNvPr id="8" name="Ink 7">
                  <a:extLst>
                    <a:ext uri="{FF2B5EF4-FFF2-40B4-BE49-F238E27FC236}"/>
                  </a:extLst>
                </p:cNvPr>
                <p:cNvPicPr/>
                <p:nvPr/>
              </p:nvPicPr>
              <p:blipFill>
                <a:blip r:embed="rId9"/>
                <a:stretch>
                  <a:fillRect/>
                </a:stretch>
              </p:blipFill>
              <p:spPr>
                <a:xfrm>
                  <a:off x="541880" y="488330"/>
                  <a:ext cx="250560" cy="1396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9" name="Ink 8"/>
                <p14:cNvContentPartPr/>
                <p14:nvPr/>
              </p14:nvContentPartPr>
              <p14:xfrm>
                <a:off x="914400" y="508000"/>
                <a:ext cx="162000" cy="128520"/>
              </p14:xfrm>
            </p:contentPart>
          </mc:Choice>
          <mc:Fallback xmlns="">
            <p:pic>
              <p:nvPicPr>
                <p:cNvPr id="9" name="Ink 8">
                  <a:extLst>
                    <a:ext uri="{FF2B5EF4-FFF2-40B4-BE49-F238E27FC236}"/>
                  </a:extLst>
                </p:cNvPr>
                <p:cNvPicPr/>
                <p:nvPr/>
              </p:nvPicPr>
              <p:blipFill>
                <a:blip r:embed="rId11"/>
                <a:stretch>
                  <a:fillRect/>
                </a:stretch>
              </p:blipFill>
              <p:spPr>
                <a:xfrm>
                  <a:off x="900360" y="498975"/>
                  <a:ext cx="189000" cy="152347"/>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0" name="Ink 9"/>
                <p14:cNvContentPartPr/>
                <p14:nvPr/>
              </p14:nvContentPartPr>
              <p14:xfrm>
                <a:off x="1206500" y="539750"/>
                <a:ext cx="170640" cy="104040"/>
              </p14:xfrm>
            </p:contentPart>
          </mc:Choice>
          <mc:Fallback xmlns="">
            <p:pic>
              <p:nvPicPr>
                <p:cNvPr id="10" name="Ink 9">
                  <a:extLst>
                    <a:ext uri="{FF2B5EF4-FFF2-40B4-BE49-F238E27FC236}"/>
                  </a:extLst>
                </p:cNvPr>
                <p:cNvPicPr/>
                <p:nvPr/>
              </p:nvPicPr>
              <p:blipFill>
                <a:blip r:embed="rId13"/>
                <a:stretch>
                  <a:fillRect/>
                </a:stretch>
              </p:blipFill>
              <p:spPr>
                <a:xfrm>
                  <a:off x="1191380" y="524630"/>
                  <a:ext cx="201960" cy="1332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1" name="Ink 10"/>
                <p14:cNvContentPartPr/>
                <p14:nvPr/>
              </p14:nvContentPartPr>
              <p14:xfrm>
                <a:off x="31750" y="0"/>
                <a:ext cx="1500840" cy="367200"/>
              </p14:xfrm>
            </p:contentPart>
          </mc:Choice>
          <mc:Fallback xmlns="">
            <p:pic>
              <p:nvPicPr>
                <p:cNvPr id="11" name="Ink 10">
                  <a:extLst>
                    <a:ext uri="{FF2B5EF4-FFF2-40B4-BE49-F238E27FC236}"/>
                  </a:extLst>
                </p:cNvPr>
                <p:cNvPicPr/>
                <p:nvPr/>
              </p:nvPicPr>
              <p:blipFill>
                <a:blip r:embed="rId15"/>
                <a:stretch>
                  <a:fillRect/>
                </a:stretch>
              </p:blipFill>
              <p:spPr>
                <a:xfrm>
                  <a:off x="12301" y="-19440"/>
                  <a:ext cx="1536497" cy="40284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2" name="Ink 11"/>
                <p14:cNvContentPartPr/>
                <p14:nvPr/>
              </p14:nvContentPartPr>
              <p14:xfrm>
                <a:off x="685800" y="1073150"/>
                <a:ext cx="1080" cy="9360"/>
              </p14:xfrm>
            </p:contentPart>
          </mc:Choice>
          <mc:Fallback xmlns="">
            <p:pic>
              <p:nvPicPr>
                <p:cNvPr id="12" name="Ink 11">
                  <a:extLst>
                    <a:ext uri="{FF2B5EF4-FFF2-40B4-BE49-F238E27FC236}"/>
                  </a:extLst>
                </p:cNvPr>
                <p:cNvPicPr/>
                <p:nvPr/>
              </p:nvPicPr>
              <p:blipFill>
                <a:blip r:embed="rId17"/>
                <a:stretch>
                  <a:fillRect/>
                </a:stretch>
              </p:blipFill>
              <p:spPr>
                <a:xfrm>
                  <a:off x="672300" y="1066310"/>
                  <a:ext cx="29700" cy="2412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3" name="Ink 12"/>
                <p14:cNvContentPartPr/>
                <p14:nvPr/>
              </p14:nvContentPartPr>
              <p14:xfrm>
                <a:off x="685800" y="838200"/>
                <a:ext cx="304920" cy="243000"/>
              </p14:xfrm>
            </p:contentPart>
          </mc:Choice>
          <mc:Fallback xmlns="">
            <p:pic>
              <p:nvPicPr>
                <p:cNvPr id="13" name="Ink 12">
                  <a:extLst>
                    <a:ext uri="{FF2B5EF4-FFF2-40B4-BE49-F238E27FC236}"/>
                  </a:extLst>
                </p:cNvPr>
                <p:cNvPicPr/>
                <p:nvPr/>
              </p:nvPicPr>
              <p:blipFill>
                <a:blip r:embed="rId19"/>
                <a:stretch>
                  <a:fillRect/>
                </a:stretch>
              </p:blipFill>
              <p:spPr>
                <a:xfrm>
                  <a:off x="668880" y="821280"/>
                  <a:ext cx="338760" cy="27648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4" name="Ink 13"/>
                <p14:cNvContentPartPr/>
                <p14:nvPr/>
              </p14:nvContentPartPr>
              <p14:xfrm>
                <a:off x="190500" y="101600"/>
                <a:ext cx="45720" cy="229680"/>
              </p14:xfrm>
            </p:contentPart>
          </mc:Choice>
          <mc:Fallback xmlns="">
            <p:pic>
              <p:nvPicPr>
                <p:cNvPr id="14" name="Ink 13">
                  <a:extLst>
                    <a:ext uri="{FF2B5EF4-FFF2-40B4-BE49-F238E27FC236}"/>
                  </a:extLst>
                </p:cNvPr>
                <p:cNvPicPr/>
                <p:nvPr/>
              </p:nvPicPr>
              <p:blipFill>
                <a:blip r:embed="rId21"/>
                <a:stretch>
                  <a:fillRect/>
                </a:stretch>
              </p:blipFill>
              <p:spPr>
                <a:xfrm>
                  <a:off x="175380" y="86840"/>
                  <a:ext cx="78840" cy="26136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5" name="Ink 14"/>
                <p14:cNvContentPartPr/>
                <p14:nvPr/>
              </p14:nvContentPartPr>
              <p14:xfrm>
                <a:off x="152400" y="101600"/>
                <a:ext cx="181800" cy="228960"/>
              </p14:xfrm>
            </p:contentPart>
          </mc:Choice>
          <mc:Fallback xmlns="">
            <p:pic>
              <p:nvPicPr>
                <p:cNvPr id="15" name="Ink 14">
                  <a:extLst>
                    <a:ext uri="{FF2B5EF4-FFF2-40B4-BE49-F238E27FC236}"/>
                  </a:extLst>
                </p:cNvPr>
                <p:cNvPicPr/>
                <p:nvPr/>
              </p:nvPicPr>
              <p:blipFill>
                <a:blip r:embed="rId23"/>
                <a:stretch>
                  <a:fillRect/>
                </a:stretch>
              </p:blipFill>
              <p:spPr>
                <a:xfrm>
                  <a:off x="137640" y="89000"/>
                  <a:ext cx="206280" cy="25668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6" name="Ink 15"/>
                <p14:cNvContentPartPr/>
                <p14:nvPr/>
              </p14:nvContentPartPr>
              <p14:xfrm>
                <a:off x="412750" y="152400"/>
                <a:ext cx="10800" cy="101160"/>
              </p14:xfrm>
            </p:contentPart>
          </mc:Choice>
          <mc:Fallback xmlns="">
            <p:pic>
              <p:nvPicPr>
                <p:cNvPr id="16" name="Ink 15">
                  <a:extLst>
                    <a:ext uri="{FF2B5EF4-FFF2-40B4-BE49-F238E27FC236}"/>
                  </a:extLst>
                </p:cNvPr>
                <p:cNvPicPr/>
                <p:nvPr/>
              </p:nvPicPr>
              <p:blipFill>
                <a:blip r:embed="rId25"/>
                <a:stretch>
                  <a:fillRect/>
                </a:stretch>
              </p:blipFill>
              <p:spPr>
                <a:xfrm>
                  <a:off x="396190" y="143760"/>
                  <a:ext cx="39960" cy="12888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7" name="Ink 16"/>
                <p14:cNvContentPartPr/>
                <p14:nvPr/>
              </p14:nvContentPartPr>
              <p14:xfrm>
                <a:off x="533400" y="158750"/>
                <a:ext cx="124920" cy="127800"/>
              </p14:xfrm>
            </p:contentPart>
          </mc:Choice>
          <mc:Fallback xmlns="">
            <p:pic>
              <p:nvPicPr>
                <p:cNvPr id="17" name="Ink 16">
                  <a:extLst>
                    <a:ext uri="{FF2B5EF4-FFF2-40B4-BE49-F238E27FC236}"/>
                  </a:extLst>
                </p:cNvPr>
                <p:cNvPicPr/>
                <p:nvPr/>
              </p:nvPicPr>
              <p:blipFill>
                <a:blip r:embed="rId27"/>
                <a:stretch>
                  <a:fillRect/>
                </a:stretch>
              </p:blipFill>
              <p:spPr>
                <a:xfrm>
                  <a:off x="516840" y="144710"/>
                  <a:ext cx="159480" cy="15768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18" name="Ink 17"/>
                <p14:cNvContentPartPr/>
                <p14:nvPr/>
              </p14:nvContentPartPr>
              <p14:xfrm>
                <a:off x="908050" y="120650"/>
                <a:ext cx="168480" cy="143280"/>
              </p14:xfrm>
            </p:contentPart>
          </mc:Choice>
          <mc:Fallback xmlns="">
            <p:pic>
              <p:nvPicPr>
                <p:cNvPr id="18" name="Ink 17">
                  <a:extLst>
                    <a:ext uri="{FF2B5EF4-FFF2-40B4-BE49-F238E27FC236}"/>
                  </a:extLst>
                </p:cNvPr>
                <p:cNvPicPr/>
                <p:nvPr/>
              </p:nvPicPr>
              <p:blipFill>
                <a:blip r:embed="rId29"/>
                <a:stretch>
                  <a:fillRect/>
                </a:stretch>
              </p:blipFill>
              <p:spPr>
                <a:xfrm>
                  <a:off x="890410" y="104810"/>
                  <a:ext cx="194760" cy="17820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19" name="Ink 18"/>
                <p14:cNvContentPartPr/>
                <p14:nvPr/>
              </p14:nvContentPartPr>
              <p14:xfrm>
                <a:off x="1244600" y="95250"/>
                <a:ext cx="79920" cy="162360"/>
              </p14:xfrm>
            </p:contentPart>
          </mc:Choice>
          <mc:Fallback xmlns="">
            <p:pic>
              <p:nvPicPr>
                <p:cNvPr id="19" name="Ink 18">
                  <a:extLst>
                    <a:ext uri="{FF2B5EF4-FFF2-40B4-BE49-F238E27FC236}"/>
                  </a:extLst>
                </p:cNvPr>
                <p:cNvPicPr/>
                <p:nvPr/>
              </p:nvPicPr>
              <p:blipFill>
                <a:blip r:embed="rId31"/>
                <a:stretch>
                  <a:fillRect/>
                </a:stretch>
              </p:blipFill>
              <p:spPr>
                <a:xfrm>
                  <a:off x="1231640" y="85869"/>
                  <a:ext cx="106560" cy="187616"/>
                </a:xfrm>
                <a:prstGeom prst="rect">
                  <a:avLst/>
                </a:prstGeom>
              </p:spPr>
            </p:pic>
          </mc:Fallback>
        </mc:AlternateContent>
      </p:grpSp>
      <p:grpSp>
        <p:nvGrpSpPr>
          <p:cNvPr id="20" name="Group 19"/>
          <p:cNvGrpSpPr>
            <a:grpSpLocks/>
          </p:cNvGrpSpPr>
          <p:nvPr/>
        </p:nvGrpSpPr>
        <p:grpSpPr bwMode="auto">
          <a:xfrm>
            <a:off x="6126163" y="3317875"/>
            <a:ext cx="1555750" cy="1149350"/>
            <a:chOff x="0" y="0"/>
            <a:chExt cx="1556280" cy="1149170"/>
          </a:xfrm>
        </p:grpSpPr>
        <mc:AlternateContent xmlns:mc="http://schemas.openxmlformats.org/markup-compatibility/2006" xmlns:p14="http://schemas.microsoft.com/office/powerpoint/2010/main">
          <mc:Choice Requires="p14">
            <p:contentPart p14:bwMode="auto" r:id="rId32">
              <p14:nvContentPartPr>
                <p14:cNvPr id="21" name="Ink 20"/>
                <p14:cNvContentPartPr/>
                <p14:nvPr/>
              </p14:nvContentPartPr>
              <p14:xfrm>
                <a:off x="0" y="349250"/>
                <a:ext cx="1556280" cy="799920"/>
              </p14:xfrm>
            </p:contentPart>
          </mc:Choice>
          <mc:Fallback xmlns="">
            <p:pic>
              <p:nvPicPr>
                <p:cNvPr id="21" name="Ink 20">
                  <a:extLst>
                    <a:ext uri="{FF2B5EF4-FFF2-40B4-BE49-F238E27FC236}"/>
                  </a:extLst>
                </p:cNvPr>
                <p:cNvPicPr/>
                <p:nvPr/>
              </p:nvPicPr>
              <p:blipFill>
                <a:blip r:embed="rId33"/>
                <a:stretch>
                  <a:fillRect/>
                </a:stretch>
              </p:blipFill>
              <p:spPr>
                <a:xfrm>
                  <a:off x="-11523" y="328010"/>
                  <a:ext cx="1584366" cy="83772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2" name="Ink 21"/>
                <p14:cNvContentPartPr/>
                <p14:nvPr/>
              </p14:nvContentPartPr>
              <p14:xfrm>
                <a:off x="254000" y="514350"/>
                <a:ext cx="157680" cy="107280"/>
              </p14:xfrm>
            </p:contentPart>
          </mc:Choice>
          <mc:Fallback xmlns="">
            <p:pic>
              <p:nvPicPr>
                <p:cNvPr id="22" name="Ink 21">
                  <a:extLst>
                    <a:ext uri="{FF2B5EF4-FFF2-40B4-BE49-F238E27FC236}"/>
                  </a:extLst>
                </p:cNvPr>
                <p:cNvPicPr/>
                <p:nvPr/>
              </p:nvPicPr>
              <p:blipFill>
                <a:blip r:embed="rId7"/>
                <a:stretch>
                  <a:fillRect/>
                </a:stretch>
              </p:blipFill>
              <p:spPr>
                <a:xfrm>
                  <a:off x="238880" y="502110"/>
                  <a:ext cx="187200" cy="13500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23" name="Ink 22"/>
                <p14:cNvContentPartPr/>
                <p14:nvPr/>
              </p14:nvContentPartPr>
              <p14:xfrm>
                <a:off x="558800" y="501650"/>
                <a:ext cx="217440" cy="109440"/>
              </p14:xfrm>
            </p:contentPart>
          </mc:Choice>
          <mc:Fallback xmlns="">
            <p:pic>
              <p:nvPicPr>
                <p:cNvPr id="23" name="Ink 22">
                  <a:extLst>
                    <a:ext uri="{FF2B5EF4-FFF2-40B4-BE49-F238E27FC236}"/>
                  </a:extLst>
                </p:cNvPr>
                <p:cNvPicPr/>
                <p:nvPr/>
              </p:nvPicPr>
              <p:blipFill>
                <a:blip r:embed="rId36"/>
                <a:stretch>
                  <a:fillRect/>
                </a:stretch>
              </p:blipFill>
              <p:spPr>
                <a:xfrm>
                  <a:off x="541852" y="488330"/>
                  <a:ext cx="250615" cy="13968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24" name="Ink 23"/>
                <p14:cNvContentPartPr/>
                <p14:nvPr/>
              </p14:nvContentPartPr>
              <p14:xfrm>
                <a:off x="914400" y="488950"/>
                <a:ext cx="162000" cy="128520"/>
              </p14:xfrm>
            </p:contentPart>
          </mc:Choice>
          <mc:Fallback xmlns="">
            <p:pic>
              <p:nvPicPr>
                <p:cNvPr id="24" name="Ink 23">
                  <a:extLst>
                    <a:ext uri="{FF2B5EF4-FFF2-40B4-BE49-F238E27FC236}"/>
                  </a:extLst>
                </p:cNvPr>
                <p:cNvPicPr/>
                <p:nvPr/>
              </p:nvPicPr>
              <p:blipFill>
                <a:blip r:embed="rId38"/>
                <a:stretch>
                  <a:fillRect/>
                </a:stretch>
              </p:blipFill>
              <p:spPr>
                <a:xfrm>
                  <a:off x="900360" y="479950"/>
                  <a:ext cx="189000" cy="15228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25" name="Ink 24"/>
                <p14:cNvContentPartPr/>
                <p14:nvPr/>
              </p14:nvContentPartPr>
              <p14:xfrm>
                <a:off x="1206500" y="520700"/>
                <a:ext cx="170640" cy="104040"/>
              </p14:xfrm>
            </p:contentPart>
          </mc:Choice>
          <mc:Fallback xmlns="">
            <p:pic>
              <p:nvPicPr>
                <p:cNvPr id="25" name="Ink 24">
                  <a:extLst>
                    <a:ext uri="{FF2B5EF4-FFF2-40B4-BE49-F238E27FC236}"/>
                  </a:extLst>
                </p:cNvPr>
                <p:cNvPicPr/>
                <p:nvPr/>
              </p:nvPicPr>
              <p:blipFill>
                <a:blip r:embed="rId13"/>
                <a:stretch>
                  <a:fillRect/>
                </a:stretch>
              </p:blipFill>
              <p:spPr>
                <a:xfrm>
                  <a:off x="1191380" y="505580"/>
                  <a:ext cx="201960" cy="13320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26" name="Ink 25"/>
                <p14:cNvContentPartPr/>
                <p14:nvPr/>
              </p14:nvContentPartPr>
              <p14:xfrm>
                <a:off x="31750" y="0"/>
                <a:ext cx="1500840" cy="367200"/>
              </p14:xfrm>
            </p:contentPart>
          </mc:Choice>
          <mc:Fallback xmlns="">
            <p:pic>
              <p:nvPicPr>
                <p:cNvPr id="26" name="Ink 25">
                  <a:extLst>
                    <a:ext uri="{FF2B5EF4-FFF2-40B4-BE49-F238E27FC236}"/>
                  </a:extLst>
                </p:cNvPr>
                <p:cNvPicPr/>
                <p:nvPr/>
              </p:nvPicPr>
              <p:blipFill>
                <a:blip r:embed="rId41"/>
                <a:stretch>
                  <a:fillRect/>
                </a:stretch>
              </p:blipFill>
              <p:spPr>
                <a:xfrm>
                  <a:off x="12305" y="-19440"/>
                  <a:ext cx="1536489" cy="40284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27" name="Ink 26"/>
                <p14:cNvContentPartPr/>
                <p14:nvPr/>
              </p14:nvContentPartPr>
              <p14:xfrm>
                <a:off x="685800" y="1054100"/>
                <a:ext cx="1080" cy="9360"/>
              </p14:xfrm>
            </p:contentPart>
          </mc:Choice>
          <mc:Fallback xmlns="">
            <p:pic>
              <p:nvPicPr>
                <p:cNvPr id="27" name="Ink 26">
                  <a:extLst>
                    <a:ext uri="{FF2B5EF4-FFF2-40B4-BE49-F238E27FC236}"/>
                  </a:extLst>
                </p:cNvPr>
                <p:cNvPicPr/>
                <p:nvPr/>
              </p:nvPicPr>
              <p:blipFill>
                <a:blip r:embed="rId43"/>
                <a:stretch>
                  <a:fillRect/>
                </a:stretch>
              </p:blipFill>
              <p:spPr>
                <a:xfrm>
                  <a:off x="679590" y="1047260"/>
                  <a:ext cx="14850" cy="2412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28" name="Ink 27"/>
                <p14:cNvContentPartPr/>
                <p14:nvPr/>
              </p14:nvContentPartPr>
              <p14:xfrm>
                <a:off x="685800" y="819150"/>
                <a:ext cx="304920" cy="243000"/>
              </p14:xfrm>
            </p:contentPart>
          </mc:Choice>
          <mc:Fallback xmlns="">
            <p:pic>
              <p:nvPicPr>
                <p:cNvPr id="28" name="Ink 27">
                  <a:extLst>
                    <a:ext uri="{FF2B5EF4-FFF2-40B4-BE49-F238E27FC236}"/>
                  </a:extLst>
                </p:cNvPr>
                <p:cNvPicPr/>
                <p:nvPr/>
              </p:nvPicPr>
              <p:blipFill>
                <a:blip r:embed="rId19"/>
                <a:stretch>
                  <a:fillRect/>
                </a:stretch>
              </p:blipFill>
              <p:spPr>
                <a:xfrm>
                  <a:off x="668880" y="802230"/>
                  <a:ext cx="338760" cy="27648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29" name="Ink 28"/>
                <p14:cNvContentPartPr/>
                <p14:nvPr/>
              </p14:nvContentPartPr>
              <p14:xfrm>
                <a:off x="565150" y="120650"/>
                <a:ext cx="106045" cy="149225"/>
              </p14:xfrm>
            </p:contentPart>
          </mc:Choice>
          <mc:Fallback xmlns="">
            <p:pic>
              <p:nvPicPr>
                <p:cNvPr id="29" name="Ink 28">
                  <a:extLst>
                    <a:ext uri="{FF2B5EF4-FFF2-40B4-BE49-F238E27FC236}"/>
                  </a:extLst>
                </p:cNvPr>
                <p:cNvPicPr/>
                <p:nvPr/>
              </p:nvPicPr>
              <p:blipFill>
                <a:blip r:embed="rId46"/>
                <a:stretch>
                  <a:fillRect/>
                </a:stretch>
              </p:blipFill>
              <p:spPr>
                <a:xfrm>
                  <a:off x="547536" y="109143"/>
                  <a:ext cx="137319" cy="170081"/>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30" name="Ink 29"/>
                <p14:cNvContentPartPr/>
                <p14:nvPr/>
              </p14:nvContentPartPr>
              <p14:xfrm>
                <a:off x="571500" y="203200"/>
                <a:ext cx="66040" cy="1270"/>
              </p14:xfrm>
            </p:contentPart>
          </mc:Choice>
          <mc:Fallback xmlns="">
            <p:pic>
              <p:nvPicPr>
                <p:cNvPr id="30" name="Ink 29">
                  <a:extLst>
                    <a:ext uri="{FF2B5EF4-FFF2-40B4-BE49-F238E27FC236}"/>
                  </a:extLst>
                </p:cNvPr>
                <p:cNvPicPr/>
                <p:nvPr/>
              </p:nvPicPr>
              <p:blipFill>
                <a:blip r:embed="rId48"/>
                <a:stretch>
                  <a:fillRect/>
                </a:stretch>
              </p:blipFill>
              <p:spPr>
                <a:xfrm>
                  <a:off x="552735" y="187325"/>
                  <a:ext cx="96353" cy="32703"/>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31" name="Ink 30"/>
                <p14:cNvContentPartPr/>
                <p14:nvPr/>
              </p14:nvContentPartPr>
              <p14:xfrm>
                <a:off x="685800" y="158750"/>
                <a:ext cx="87630" cy="84455"/>
              </p14:xfrm>
            </p:contentPart>
          </mc:Choice>
          <mc:Fallback xmlns="">
            <p:pic>
              <p:nvPicPr>
                <p:cNvPr id="31" name="Ink 30">
                  <a:extLst>
                    <a:ext uri="{FF2B5EF4-FFF2-40B4-BE49-F238E27FC236}"/>
                  </a:extLst>
                </p:cNvPr>
                <p:cNvPicPr/>
                <p:nvPr/>
              </p:nvPicPr>
              <p:blipFill>
                <a:blip r:embed="rId50"/>
                <a:stretch>
                  <a:fillRect/>
                </a:stretch>
              </p:blipFill>
              <p:spPr>
                <a:xfrm>
                  <a:off x="671434" y="146531"/>
                  <a:ext cx="114925" cy="111049"/>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32" name="Ink 31"/>
                <p14:cNvContentPartPr/>
                <p14:nvPr/>
              </p14:nvContentPartPr>
              <p14:xfrm>
                <a:off x="825500" y="133350"/>
                <a:ext cx="8255" cy="83820"/>
              </p14:xfrm>
            </p:contentPart>
          </mc:Choice>
          <mc:Fallback xmlns="">
            <p:pic>
              <p:nvPicPr>
                <p:cNvPr id="32" name="Ink 31">
                  <a:extLst>
                    <a:ext uri="{FF2B5EF4-FFF2-40B4-BE49-F238E27FC236}"/>
                  </a:extLst>
                </p:cNvPr>
                <p:cNvPicPr/>
                <p:nvPr/>
              </p:nvPicPr>
              <p:blipFill>
                <a:blip r:embed="rId52"/>
                <a:stretch>
                  <a:fillRect/>
                </a:stretch>
              </p:blipFill>
              <p:spPr>
                <a:xfrm>
                  <a:off x="810067" y="119320"/>
                  <a:ext cx="38763" cy="112959"/>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33" name="Ink 32"/>
                <p14:cNvContentPartPr/>
                <p14:nvPr/>
              </p14:nvContentPartPr>
              <p14:xfrm>
                <a:off x="793750" y="101600"/>
                <a:ext cx="125730" cy="171450"/>
              </p14:xfrm>
            </p:contentPart>
          </mc:Choice>
          <mc:Fallback xmlns="">
            <p:pic>
              <p:nvPicPr>
                <p:cNvPr id="33" name="Ink 32">
                  <a:extLst>
                    <a:ext uri="{FF2B5EF4-FFF2-40B4-BE49-F238E27FC236}"/>
                  </a:extLst>
                </p:cNvPr>
                <p:cNvPicPr/>
                <p:nvPr/>
              </p:nvPicPr>
              <p:blipFill>
                <a:blip r:embed="rId54"/>
                <a:stretch>
                  <a:fillRect/>
                </a:stretch>
              </p:blipFill>
              <p:spPr>
                <a:xfrm>
                  <a:off x="786185" y="91155"/>
                  <a:ext cx="143022" cy="197023"/>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34" name="Ink 33"/>
                <p14:cNvContentPartPr/>
                <p14:nvPr/>
              </p14:nvContentPartPr>
              <p14:xfrm>
                <a:off x="965200" y="101600"/>
                <a:ext cx="76200" cy="137795"/>
              </p14:xfrm>
            </p:contentPart>
          </mc:Choice>
          <mc:Fallback xmlns="">
            <p:pic>
              <p:nvPicPr>
                <p:cNvPr id="34" name="Ink 33">
                  <a:extLst>
                    <a:ext uri="{FF2B5EF4-FFF2-40B4-BE49-F238E27FC236}"/>
                  </a:extLst>
                </p:cNvPr>
                <p:cNvPicPr/>
                <p:nvPr/>
              </p:nvPicPr>
              <p:blipFill>
                <a:blip r:embed="rId56"/>
                <a:stretch>
                  <a:fillRect/>
                </a:stretch>
              </p:blipFill>
              <p:spPr>
                <a:xfrm>
                  <a:off x="950823" y="90807"/>
                  <a:ext cx="97766" cy="163339"/>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35" name="Ink 34"/>
                <p14:cNvContentPartPr/>
                <p14:nvPr/>
              </p14:nvContentPartPr>
              <p14:xfrm>
                <a:off x="971550" y="177800"/>
                <a:ext cx="29845" cy="4445"/>
              </p14:xfrm>
            </p:contentPart>
          </mc:Choice>
          <mc:Fallback xmlns="">
            <p:pic>
              <p:nvPicPr>
                <p:cNvPr id="35" name="Ink 34">
                  <a:extLst>
                    <a:ext uri="{FF2B5EF4-FFF2-40B4-BE49-F238E27FC236}"/>
                  </a:extLst>
                </p:cNvPr>
                <p:cNvPicPr/>
                <p:nvPr/>
              </p:nvPicPr>
              <p:blipFill>
                <a:blip r:embed="rId58"/>
                <a:stretch>
                  <a:fillRect/>
                </a:stretch>
              </p:blipFill>
              <p:spPr>
                <a:xfrm>
                  <a:off x="956807" y="166858"/>
                  <a:ext cx="53937" cy="29405"/>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36" name="Ink 35"/>
                <p14:cNvContentPartPr/>
                <p14:nvPr/>
              </p14:nvContentPartPr>
              <p14:xfrm>
                <a:off x="1111250" y="127000"/>
                <a:ext cx="7620" cy="94615"/>
              </p14:xfrm>
            </p:contentPart>
          </mc:Choice>
          <mc:Fallback xmlns="">
            <p:pic>
              <p:nvPicPr>
                <p:cNvPr id="36" name="Ink 35">
                  <a:extLst>
                    <a:ext uri="{FF2B5EF4-FFF2-40B4-BE49-F238E27FC236}"/>
                  </a:extLst>
                </p:cNvPr>
                <p:cNvPicPr/>
                <p:nvPr/>
              </p:nvPicPr>
              <p:blipFill>
                <a:blip r:embed="rId60"/>
                <a:stretch>
                  <a:fillRect/>
                </a:stretch>
              </p:blipFill>
              <p:spPr>
                <a:xfrm>
                  <a:off x="1096356" y="114049"/>
                  <a:ext cx="33944" cy="122316"/>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37" name="Ink 36"/>
                <p14:cNvContentPartPr/>
                <p14:nvPr/>
              </p14:nvContentPartPr>
              <p14:xfrm>
                <a:off x="1206500" y="127000"/>
                <a:ext cx="98425" cy="105410"/>
              </p14:xfrm>
            </p:contentPart>
          </mc:Choice>
          <mc:Fallback xmlns="">
            <p:pic>
              <p:nvPicPr>
                <p:cNvPr id="37" name="Ink 36">
                  <a:extLst>
                    <a:ext uri="{FF2B5EF4-FFF2-40B4-BE49-F238E27FC236}"/>
                  </a:extLst>
                </p:cNvPr>
                <p:cNvPicPr/>
                <p:nvPr/>
              </p:nvPicPr>
              <p:blipFill>
                <a:blip r:embed="rId62"/>
                <a:stretch>
                  <a:fillRect/>
                </a:stretch>
              </p:blipFill>
              <p:spPr>
                <a:xfrm>
                  <a:off x="1191413" y="114408"/>
                  <a:ext cx="127162" cy="132752"/>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38" name="Ink 37"/>
                <p14:cNvContentPartPr/>
                <p14:nvPr/>
              </p14:nvContentPartPr>
              <p14:xfrm>
                <a:off x="1371600" y="82550"/>
                <a:ext cx="85090" cy="142240"/>
              </p14:xfrm>
            </p:contentPart>
          </mc:Choice>
          <mc:Fallback xmlns="">
            <p:pic>
              <p:nvPicPr>
                <p:cNvPr id="38" name="Ink 37">
                  <a:extLst>
                    <a:ext uri="{FF2B5EF4-FFF2-40B4-BE49-F238E27FC236}"/>
                  </a:extLst>
                </p:cNvPr>
                <p:cNvPicPr/>
                <p:nvPr/>
              </p:nvPicPr>
              <p:blipFill>
                <a:blip r:embed="rId64"/>
                <a:stretch>
                  <a:fillRect/>
                </a:stretch>
              </p:blipFill>
              <p:spPr>
                <a:xfrm>
                  <a:off x="1358260" y="71027"/>
                  <a:ext cx="111050" cy="167447"/>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39" name="Ink 38"/>
                <p14:cNvContentPartPr/>
                <p14:nvPr/>
              </p14:nvContentPartPr>
              <p14:xfrm>
                <a:off x="107950" y="107950"/>
                <a:ext cx="19050" cy="137795"/>
              </p14:xfrm>
            </p:contentPart>
          </mc:Choice>
          <mc:Fallback xmlns="">
            <p:pic>
              <p:nvPicPr>
                <p:cNvPr id="39" name="Ink 38">
                  <a:extLst>
                    <a:ext uri="{FF2B5EF4-FFF2-40B4-BE49-F238E27FC236}"/>
                  </a:extLst>
                </p:cNvPr>
                <p:cNvPicPr/>
                <p:nvPr/>
              </p:nvPicPr>
              <p:blipFill>
                <a:blip r:embed="rId66"/>
                <a:stretch>
                  <a:fillRect/>
                </a:stretch>
              </p:blipFill>
              <p:spPr>
                <a:xfrm>
                  <a:off x="92135" y="97157"/>
                  <a:ext cx="46008" cy="159741"/>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40" name="Ink 39"/>
                <p14:cNvContentPartPr/>
                <p14:nvPr/>
              </p14:nvContentPartPr>
              <p14:xfrm>
                <a:off x="88900" y="95250"/>
                <a:ext cx="107950" cy="151130"/>
              </p14:xfrm>
            </p:contentPart>
          </mc:Choice>
          <mc:Fallback xmlns="">
            <p:pic>
              <p:nvPicPr>
                <p:cNvPr id="40" name="Ink 39">
                  <a:extLst>
                    <a:ext uri="{FF2B5EF4-FFF2-40B4-BE49-F238E27FC236}"/>
                  </a:extLst>
                </p:cNvPr>
                <p:cNvPicPr/>
                <p:nvPr/>
              </p:nvPicPr>
              <p:blipFill>
                <a:blip r:embed="rId68"/>
                <a:stretch>
                  <a:fillRect/>
                </a:stretch>
              </p:blipFill>
              <p:spPr>
                <a:xfrm>
                  <a:off x="78105" y="84455"/>
                  <a:ext cx="128820" cy="17380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41" name="Ink 40"/>
                <p14:cNvContentPartPr/>
                <p14:nvPr/>
              </p14:nvContentPartPr>
              <p14:xfrm>
                <a:off x="273050" y="133350"/>
                <a:ext cx="6985" cy="100965"/>
              </p14:xfrm>
            </p:contentPart>
          </mc:Choice>
          <mc:Fallback xmlns="">
            <p:pic>
              <p:nvPicPr>
                <p:cNvPr id="41" name="Ink 40">
                  <a:extLst>
                    <a:ext uri="{FF2B5EF4-FFF2-40B4-BE49-F238E27FC236}"/>
                  </a:extLst>
                </p:cNvPr>
                <p:cNvPicPr/>
                <p:nvPr/>
              </p:nvPicPr>
              <p:blipFill>
                <a:blip r:embed="rId70"/>
                <a:stretch>
                  <a:fillRect/>
                </a:stretch>
              </p:blipFill>
              <p:spPr>
                <a:xfrm>
                  <a:off x="257609" y="127601"/>
                  <a:ext cx="33454" cy="120368"/>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42" name="Ink 41"/>
                <p14:cNvContentPartPr/>
                <p14:nvPr/>
              </p14:nvContentPartPr>
              <p14:xfrm>
                <a:off x="355600" y="133350"/>
                <a:ext cx="115570" cy="113030"/>
              </p14:xfrm>
            </p:contentPart>
          </mc:Choice>
          <mc:Fallback xmlns="">
            <p:pic>
              <p:nvPicPr>
                <p:cNvPr id="42" name="Ink 41">
                  <a:extLst>
                    <a:ext uri="{FF2B5EF4-FFF2-40B4-BE49-F238E27FC236}"/>
                  </a:extLst>
                </p:cNvPr>
                <p:cNvPicPr/>
                <p:nvPr/>
              </p:nvPicPr>
              <p:blipFill>
                <a:blip r:embed="rId72"/>
                <a:stretch>
                  <a:fillRect/>
                </a:stretch>
              </p:blipFill>
              <p:spPr>
                <a:xfrm>
                  <a:off x="341559" y="121471"/>
                  <a:ext cx="136092" cy="138948"/>
                </a:xfrm>
                <a:prstGeom prst="rect">
                  <a:avLst/>
                </a:prstGeom>
              </p:spPr>
            </p:pic>
          </mc:Fallback>
        </mc:AlternateContent>
      </p:grpSp>
      <p:grpSp>
        <p:nvGrpSpPr>
          <p:cNvPr id="43" name="Group 42"/>
          <p:cNvGrpSpPr>
            <a:grpSpLocks/>
          </p:cNvGrpSpPr>
          <p:nvPr/>
        </p:nvGrpSpPr>
        <p:grpSpPr bwMode="auto">
          <a:xfrm>
            <a:off x="852488" y="4641850"/>
            <a:ext cx="3133725" cy="1208088"/>
            <a:chOff x="263525" y="5156200"/>
            <a:chExt cx="3133725" cy="1208088"/>
          </a:xfrm>
        </p:grpSpPr>
        <p:grpSp>
          <p:nvGrpSpPr>
            <p:cNvPr id="22626" name="Group 312"/>
            <p:cNvGrpSpPr>
              <a:grpSpLocks/>
            </p:cNvGrpSpPr>
            <p:nvPr/>
          </p:nvGrpSpPr>
          <p:grpSpPr bwMode="auto">
            <a:xfrm>
              <a:off x="263525" y="5710238"/>
              <a:ext cx="3133725" cy="654050"/>
              <a:chOff x="264152" y="5688451"/>
              <a:chExt cx="3133425" cy="654779"/>
            </a:xfrm>
          </p:grpSpPr>
          <p:grpSp>
            <p:nvGrpSpPr>
              <p:cNvPr id="22630" name="Group 57"/>
              <p:cNvGrpSpPr>
                <a:grpSpLocks/>
              </p:cNvGrpSpPr>
              <p:nvPr/>
            </p:nvGrpSpPr>
            <p:grpSpPr bwMode="auto">
              <a:xfrm>
                <a:off x="264152" y="5695542"/>
                <a:ext cx="386082" cy="634364"/>
                <a:chOff x="0" y="0"/>
                <a:chExt cx="386230" cy="634420"/>
              </a:xfrm>
            </p:grpSpPr>
            <mc:AlternateContent xmlns:mc="http://schemas.openxmlformats.org/markup-compatibility/2006" xmlns:p14="http://schemas.microsoft.com/office/powerpoint/2010/main">
              <mc:Choice Requires="p14">
                <p:contentPart p14:bwMode="auto" r:id="rId73">
                  <p14:nvContentPartPr>
                    <p14:cNvPr id="166" name="Ink 165"/>
                    <p14:cNvContentPartPr/>
                    <p14:nvPr/>
                  </p14:nvContentPartPr>
                  <p14:xfrm>
                    <a:off x="76200" y="57150"/>
                    <a:ext cx="239400" cy="218880"/>
                  </p14:xfrm>
                </p:contentPart>
              </mc:Choice>
              <mc:Fallback xmlns="">
                <p:pic>
                  <p:nvPicPr>
                    <p:cNvPr id="166" name="Ink 165">
                      <a:extLst>
                        <a:ext uri="{FF2B5EF4-FFF2-40B4-BE49-F238E27FC236}"/>
                      </a:extLst>
                    </p:cNvPr>
                    <p:cNvPicPr/>
                    <p:nvPr/>
                  </p:nvPicPr>
                  <p:blipFill>
                    <a:blip r:embed="rId74"/>
                    <a:stretch>
                      <a:fillRect/>
                    </a:stretch>
                  </p:blipFill>
                  <p:spPr>
                    <a:xfrm>
                      <a:off x="60336" y="42726"/>
                      <a:ext cx="270767" cy="250252"/>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167" name="Ink 166"/>
                    <p14:cNvContentPartPr/>
                    <p14:nvPr/>
                  </p14:nvContentPartPr>
                  <p14:xfrm>
                    <a:off x="190500" y="76200"/>
                    <a:ext cx="122040" cy="77760"/>
                  </p14:xfrm>
                </p:contentPart>
              </mc:Choice>
              <mc:Fallback xmlns="">
                <p:pic>
                  <p:nvPicPr>
                    <p:cNvPr id="167" name="Ink 166">
                      <a:extLst>
                        <a:ext uri="{FF2B5EF4-FFF2-40B4-BE49-F238E27FC236}"/>
                      </a:extLst>
                    </p:cNvPr>
                    <p:cNvPicPr/>
                    <p:nvPr/>
                  </p:nvPicPr>
                  <p:blipFill>
                    <a:blip r:embed="rId76"/>
                    <a:stretch>
                      <a:fillRect/>
                    </a:stretch>
                  </p:blipFill>
                  <p:spPr>
                    <a:xfrm>
                      <a:off x="176100" y="59563"/>
                      <a:ext cx="151560" cy="107417"/>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168" name="Ink 167"/>
                    <p14:cNvContentPartPr/>
                    <p14:nvPr/>
                  </p14:nvContentPartPr>
                  <p14:xfrm>
                    <a:off x="247650" y="158750"/>
                    <a:ext cx="2880" cy="720"/>
                  </p14:xfrm>
                </p:contentPart>
              </mc:Choice>
              <mc:Fallback xmlns="">
                <p:pic>
                  <p:nvPicPr>
                    <p:cNvPr id="168" name="Ink 167">
                      <a:extLst>
                        <a:ext uri="{FF2B5EF4-FFF2-40B4-BE49-F238E27FC236}"/>
                      </a:extLst>
                    </p:cNvPr>
                    <p:cNvPicPr/>
                    <p:nvPr/>
                  </p:nvPicPr>
                  <p:blipFill>
                    <a:blip r:embed="rId78"/>
                    <a:stretch>
                      <a:fillRect/>
                    </a:stretch>
                  </p:blipFill>
                  <p:spPr>
                    <a:xfrm>
                      <a:off x="235050" y="146870"/>
                      <a:ext cx="27720" cy="2556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169" name="Ink 168"/>
                    <p14:cNvContentPartPr/>
                    <p14:nvPr/>
                  </p14:nvContentPartPr>
                  <p14:xfrm>
                    <a:off x="152400" y="165100"/>
                    <a:ext cx="7560" cy="10440"/>
                  </p14:xfrm>
                </p:contentPart>
              </mc:Choice>
              <mc:Fallback xmlns="">
                <p:pic>
                  <p:nvPicPr>
                    <p:cNvPr id="169" name="Ink 168">
                      <a:extLst>
                        <a:ext uri="{FF2B5EF4-FFF2-40B4-BE49-F238E27FC236}"/>
                      </a:extLst>
                    </p:cNvPr>
                    <p:cNvPicPr/>
                    <p:nvPr/>
                  </p:nvPicPr>
                  <p:blipFill>
                    <a:blip r:embed="rId80"/>
                    <a:stretch>
                      <a:fillRect/>
                    </a:stretch>
                  </p:blipFill>
                  <p:spPr>
                    <a:xfrm>
                      <a:off x="140520" y="156460"/>
                      <a:ext cx="30600" cy="3096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170" name="Ink 169"/>
                    <p14:cNvContentPartPr/>
                    <p14:nvPr/>
                  </p14:nvContentPartPr>
                  <p14:xfrm>
                    <a:off x="203200" y="298450"/>
                    <a:ext cx="14400" cy="191160"/>
                  </p14:xfrm>
                </p:contentPart>
              </mc:Choice>
              <mc:Fallback xmlns="">
                <p:pic>
                  <p:nvPicPr>
                    <p:cNvPr id="170" name="Ink 169">
                      <a:extLst>
                        <a:ext uri="{FF2B5EF4-FFF2-40B4-BE49-F238E27FC236}"/>
                      </a:extLst>
                    </p:cNvPr>
                    <p:cNvPicPr/>
                    <p:nvPr/>
                  </p:nvPicPr>
                  <p:blipFill>
                    <a:blip r:embed="rId82"/>
                    <a:stretch>
                      <a:fillRect/>
                    </a:stretch>
                  </p:blipFill>
                  <p:spPr>
                    <a:xfrm>
                      <a:off x="191320" y="287650"/>
                      <a:ext cx="37440" cy="21672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171" name="Ink 170"/>
                    <p14:cNvContentPartPr/>
                    <p14:nvPr/>
                  </p14:nvContentPartPr>
                  <p14:xfrm>
                    <a:off x="146050" y="469900"/>
                    <a:ext cx="73800" cy="164520"/>
                  </p14:xfrm>
                </p:contentPart>
              </mc:Choice>
              <mc:Fallback xmlns="">
                <p:pic>
                  <p:nvPicPr>
                    <p:cNvPr id="171" name="Ink 170">
                      <a:extLst>
                        <a:ext uri="{FF2B5EF4-FFF2-40B4-BE49-F238E27FC236}"/>
                      </a:extLst>
                    </p:cNvPr>
                    <p:cNvPicPr/>
                    <p:nvPr/>
                  </p:nvPicPr>
                  <p:blipFill>
                    <a:blip r:embed="rId84"/>
                    <a:stretch>
                      <a:fillRect/>
                    </a:stretch>
                  </p:blipFill>
                  <p:spPr>
                    <a:xfrm>
                      <a:off x="129490" y="458355"/>
                      <a:ext cx="100440" cy="192662"/>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172" name="Ink 171"/>
                    <p14:cNvContentPartPr/>
                    <p14:nvPr/>
                  </p14:nvContentPartPr>
                  <p14:xfrm>
                    <a:off x="222250" y="501650"/>
                    <a:ext cx="68040" cy="110880"/>
                  </p14:xfrm>
                </p:contentPart>
              </mc:Choice>
              <mc:Fallback xmlns="">
                <p:pic>
                  <p:nvPicPr>
                    <p:cNvPr id="172" name="Ink 171">
                      <a:extLst>
                        <a:ext uri="{FF2B5EF4-FFF2-40B4-BE49-F238E27FC236}"/>
                      </a:extLst>
                    </p:cNvPr>
                    <p:cNvPicPr/>
                    <p:nvPr/>
                  </p:nvPicPr>
                  <p:blipFill>
                    <a:blip r:embed="rId86"/>
                    <a:stretch>
                      <a:fillRect/>
                    </a:stretch>
                  </p:blipFill>
                  <p:spPr>
                    <a:xfrm>
                      <a:off x="208570" y="488690"/>
                      <a:ext cx="97920" cy="14004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173" name="Ink 172"/>
                    <p14:cNvContentPartPr/>
                    <p14:nvPr/>
                  </p14:nvContentPartPr>
                  <p14:xfrm>
                    <a:off x="158750" y="196850"/>
                    <a:ext cx="89535" cy="30480"/>
                  </p14:xfrm>
                </p:contentPart>
              </mc:Choice>
              <mc:Fallback xmlns="">
                <p:pic>
                  <p:nvPicPr>
                    <p:cNvPr id="173" name="Ink 172">
                      <a:extLst>
                        <a:ext uri="{FF2B5EF4-FFF2-40B4-BE49-F238E27FC236}"/>
                      </a:extLst>
                    </p:cNvPr>
                    <p:cNvPicPr/>
                    <p:nvPr/>
                  </p:nvPicPr>
                  <p:blipFill>
                    <a:blip r:embed="rId88"/>
                    <a:stretch>
                      <a:fillRect/>
                    </a:stretch>
                  </p:blipFill>
                  <p:spPr>
                    <a:xfrm>
                      <a:off x="146475" y="186092"/>
                      <a:ext cx="111197" cy="52712"/>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174" name="Ink 173"/>
                    <p14:cNvContentPartPr/>
                    <p14:nvPr/>
                  </p14:nvContentPartPr>
                  <p14:xfrm>
                    <a:off x="44450" y="44450"/>
                    <a:ext cx="48240" cy="86400"/>
                  </p14:xfrm>
                </p:contentPart>
              </mc:Choice>
              <mc:Fallback xmlns="">
                <p:pic>
                  <p:nvPicPr>
                    <p:cNvPr id="174" name="Ink 173">
                      <a:extLst>
                        <a:ext uri="{FF2B5EF4-FFF2-40B4-BE49-F238E27FC236}"/>
                      </a:extLst>
                    </p:cNvPr>
                    <p:cNvPicPr/>
                    <p:nvPr/>
                  </p:nvPicPr>
                  <p:blipFill>
                    <a:blip r:embed="rId90"/>
                    <a:stretch>
                      <a:fillRect/>
                    </a:stretch>
                  </p:blipFill>
                  <p:spPr>
                    <a:xfrm>
                      <a:off x="30770" y="32520"/>
                      <a:ext cx="73800" cy="112067"/>
                    </a:xfrm>
                    <a:prstGeom prst="rect">
                      <a:avLst/>
                    </a:prstGeom>
                  </p:spPr>
                </p:pic>
              </mc:Fallback>
            </mc:AlternateContent>
            <mc:AlternateContent xmlns:mc="http://schemas.openxmlformats.org/markup-compatibility/2006" xmlns:p14="http://schemas.microsoft.com/office/powerpoint/2010/main">
              <mc:Choice Requires="p14">
                <p:contentPart p14:bwMode="auto" r:id="rId91">
                  <p14:nvContentPartPr>
                    <p14:cNvPr id="175" name="Ink 174"/>
                    <p14:cNvContentPartPr/>
                    <p14:nvPr/>
                  </p14:nvContentPartPr>
                  <p14:xfrm>
                    <a:off x="38100" y="69850"/>
                    <a:ext cx="67320" cy="140760"/>
                  </p14:xfrm>
                </p:contentPart>
              </mc:Choice>
              <mc:Fallback xmlns="">
                <p:pic>
                  <p:nvPicPr>
                    <p:cNvPr id="175" name="Ink 174">
                      <a:extLst>
                        <a:ext uri="{FF2B5EF4-FFF2-40B4-BE49-F238E27FC236}"/>
                      </a:extLst>
                    </p:cNvPr>
                    <p:cNvPicPr/>
                    <p:nvPr/>
                  </p:nvPicPr>
                  <p:blipFill>
                    <a:blip r:embed="rId92"/>
                    <a:stretch>
                      <a:fillRect/>
                    </a:stretch>
                  </p:blipFill>
                  <p:spPr>
                    <a:xfrm>
                      <a:off x="25860" y="61570"/>
                      <a:ext cx="88560" cy="161280"/>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176" name="Ink 175"/>
                    <p14:cNvContentPartPr/>
                    <p14:nvPr/>
                  </p14:nvContentPartPr>
                  <p14:xfrm>
                    <a:off x="38100" y="127000"/>
                    <a:ext cx="29520" cy="37080"/>
                  </p14:xfrm>
                </p:contentPart>
              </mc:Choice>
              <mc:Fallback xmlns="">
                <p:pic>
                  <p:nvPicPr>
                    <p:cNvPr id="176" name="Ink 175">
                      <a:extLst>
                        <a:ext uri="{FF2B5EF4-FFF2-40B4-BE49-F238E27FC236}"/>
                      </a:extLst>
                    </p:cNvPr>
                    <p:cNvPicPr/>
                    <p:nvPr/>
                  </p:nvPicPr>
                  <p:blipFill>
                    <a:blip r:embed="rId94"/>
                    <a:stretch>
                      <a:fillRect/>
                    </a:stretch>
                  </p:blipFill>
                  <p:spPr>
                    <a:xfrm>
                      <a:off x="27300" y="121547"/>
                      <a:ext cx="45720" cy="54166"/>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177" name="Ink 176"/>
                    <p14:cNvContentPartPr/>
                    <p14:nvPr/>
                  </p14:nvContentPartPr>
                  <p14:xfrm>
                    <a:off x="38100" y="215900"/>
                    <a:ext cx="22320" cy="33480"/>
                  </p14:xfrm>
                </p:contentPart>
              </mc:Choice>
              <mc:Fallback xmlns="">
                <p:pic>
                  <p:nvPicPr>
                    <p:cNvPr id="177" name="Ink 176">
                      <a:extLst>
                        <a:ext uri="{FF2B5EF4-FFF2-40B4-BE49-F238E27FC236}"/>
                      </a:extLst>
                    </p:cNvPr>
                    <p:cNvPicPr/>
                    <p:nvPr/>
                  </p:nvPicPr>
                  <p:blipFill>
                    <a:blip r:embed="rId96"/>
                    <a:stretch>
                      <a:fillRect/>
                    </a:stretch>
                  </p:blipFill>
                  <p:spPr>
                    <a:xfrm>
                      <a:off x="27660" y="207260"/>
                      <a:ext cx="41760" cy="53280"/>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178" name="Ink 177"/>
                    <p14:cNvContentPartPr/>
                    <p14:nvPr/>
                  </p14:nvContentPartPr>
                  <p14:xfrm>
                    <a:off x="31750" y="215900"/>
                    <a:ext cx="27000" cy="38160"/>
                  </p14:xfrm>
                </p:contentPart>
              </mc:Choice>
              <mc:Fallback xmlns="">
                <p:pic>
                  <p:nvPicPr>
                    <p:cNvPr id="178" name="Ink 177">
                      <a:extLst>
                        <a:ext uri="{FF2B5EF4-FFF2-40B4-BE49-F238E27FC236}"/>
                      </a:extLst>
                    </p:cNvPr>
                    <p:cNvPicPr/>
                    <p:nvPr/>
                  </p:nvPicPr>
                  <p:blipFill>
                    <a:blip r:embed="rId98"/>
                    <a:stretch>
                      <a:fillRect/>
                    </a:stretch>
                  </p:blipFill>
                  <p:spPr>
                    <a:xfrm>
                      <a:off x="23470" y="210500"/>
                      <a:ext cx="40680" cy="52560"/>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179" name="Ink 178"/>
                    <p14:cNvContentPartPr/>
                    <p14:nvPr/>
                  </p14:nvContentPartPr>
                  <p14:xfrm>
                    <a:off x="0" y="165100"/>
                    <a:ext cx="47160" cy="28800"/>
                  </p14:xfrm>
                </p:contentPart>
              </mc:Choice>
              <mc:Fallback xmlns="">
                <p:pic>
                  <p:nvPicPr>
                    <p:cNvPr id="179" name="Ink 178">
                      <a:extLst>
                        <a:ext uri="{FF2B5EF4-FFF2-40B4-BE49-F238E27FC236}"/>
                      </a:extLst>
                    </p:cNvPr>
                    <p:cNvPicPr/>
                    <p:nvPr/>
                  </p:nvPicPr>
                  <p:blipFill>
                    <a:blip r:embed="rId100"/>
                    <a:stretch>
                      <a:fillRect/>
                    </a:stretch>
                  </p:blipFill>
                  <p:spPr>
                    <a:xfrm>
                      <a:off x="-13320" y="155020"/>
                      <a:ext cx="70560" cy="52200"/>
                    </a:xfrm>
                    <a:prstGeom prst="rect">
                      <a:avLst/>
                    </a:prstGeom>
                  </p:spPr>
                </p:pic>
              </mc:Fallback>
            </mc:AlternateContent>
            <mc:AlternateContent xmlns:mc="http://schemas.openxmlformats.org/markup-compatibility/2006" xmlns:p14="http://schemas.microsoft.com/office/powerpoint/2010/main">
              <mc:Choice Requires="p14">
                <p:contentPart p14:bwMode="auto" r:id="rId101">
                  <p14:nvContentPartPr>
                    <p14:cNvPr id="180" name="Ink 179"/>
                    <p14:cNvContentPartPr/>
                    <p14:nvPr/>
                  </p14:nvContentPartPr>
                  <p14:xfrm>
                    <a:off x="101600" y="25400"/>
                    <a:ext cx="41760" cy="35280"/>
                  </p14:xfrm>
                </p:contentPart>
              </mc:Choice>
              <mc:Fallback xmlns="">
                <p:pic>
                  <p:nvPicPr>
                    <p:cNvPr id="180" name="Ink 179">
                      <a:extLst>
                        <a:ext uri="{FF2B5EF4-FFF2-40B4-BE49-F238E27FC236}"/>
                      </a:extLst>
                    </p:cNvPr>
                    <p:cNvPicPr/>
                    <p:nvPr/>
                  </p:nvPicPr>
                  <p:blipFill>
                    <a:blip r:embed="rId102"/>
                    <a:stretch>
                      <a:fillRect/>
                    </a:stretch>
                  </p:blipFill>
                  <p:spPr>
                    <a:xfrm>
                      <a:off x="90080" y="20360"/>
                      <a:ext cx="58320" cy="51840"/>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181" name="Ink 180"/>
                    <p14:cNvContentPartPr/>
                    <p14:nvPr/>
                  </p14:nvContentPartPr>
                  <p14:xfrm>
                    <a:off x="101600" y="0"/>
                    <a:ext cx="126360" cy="63000"/>
                  </p14:xfrm>
                </p:contentPart>
              </mc:Choice>
              <mc:Fallback xmlns="">
                <p:pic>
                  <p:nvPicPr>
                    <p:cNvPr id="181" name="Ink 180">
                      <a:extLst>
                        <a:ext uri="{FF2B5EF4-FFF2-40B4-BE49-F238E27FC236}"/>
                      </a:extLst>
                    </p:cNvPr>
                    <p:cNvPicPr/>
                    <p:nvPr/>
                  </p:nvPicPr>
                  <p:blipFill>
                    <a:blip r:embed="rId104"/>
                    <a:stretch>
                      <a:fillRect/>
                    </a:stretch>
                  </p:blipFill>
                  <p:spPr>
                    <a:xfrm>
                      <a:off x="96920" y="-9360"/>
                      <a:ext cx="137520" cy="77040"/>
                    </a:xfrm>
                    <a:prstGeom prst="rect">
                      <a:avLst/>
                    </a:prstGeom>
                  </p:spPr>
                </p:pic>
              </mc:Fallback>
            </mc:AlternateContent>
            <mc:AlternateContent xmlns:mc="http://schemas.openxmlformats.org/markup-compatibility/2006" xmlns:p14="http://schemas.microsoft.com/office/powerpoint/2010/main">
              <mc:Choice Requires="p14">
                <p:contentPart p14:bwMode="auto" r:id="rId105">
                  <p14:nvContentPartPr>
                    <p14:cNvPr id="182" name="Ink 181"/>
                    <p14:cNvContentPartPr/>
                    <p14:nvPr/>
                  </p14:nvContentPartPr>
                  <p14:xfrm>
                    <a:off x="247650" y="25400"/>
                    <a:ext cx="8640" cy="3240"/>
                  </p14:xfrm>
                </p:contentPart>
              </mc:Choice>
              <mc:Fallback xmlns="">
                <p:pic>
                  <p:nvPicPr>
                    <p:cNvPr id="182" name="Ink 181">
                      <a:extLst>
                        <a:ext uri="{FF2B5EF4-FFF2-40B4-BE49-F238E27FC236}"/>
                      </a:extLst>
                    </p:cNvPr>
                    <p:cNvPicPr/>
                    <p:nvPr/>
                  </p:nvPicPr>
                  <p:blipFill>
                    <a:blip r:embed="rId106"/>
                    <a:stretch>
                      <a:fillRect/>
                    </a:stretch>
                  </p:blipFill>
                  <p:spPr>
                    <a:xfrm>
                      <a:off x="240888" y="18920"/>
                      <a:ext cx="22539"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183" name="Ink 182"/>
                    <p14:cNvContentPartPr/>
                    <p14:nvPr/>
                  </p14:nvContentPartPr>
                  <p14:xfrm>
                    <a:off x="152400" y="38100"/>
                    <a:ext cx="59040" cy="18000"/>
                  </p14:xfrm>
                </p:contentPart>
              </mc:Choice>
              <mc:Fallback xmlns="">
                <p:pic>
                  <p:nvPicPr>
                    <p:cNvPr id="183" name="Ink 182">
                      <a:extLst>
                        <a:ext uri="{FF2B5EF4-FFF2-40B4-BE49-F238E27FC236}"/>
                      </a:extLst>
                    </p:cNvPr>
                    <p:cNvPicPr/>
                    <p:nvPr/>
                  </p:nvPicPr>
                  <p:blipFill>
                    <a:blip r:embed="rId108"/>
                    <a:stretch>
                      <a:fillRect/>
                    </a:stretch>
                  </p:blipFill>
                  <p:spPr>
                    <a:xfrm>
                      <a:off x="144840" y="31980"/>
                      <a:ext cx="70920" cy="29520"/>
                    </a:xfrm>
                    <a:prstGeom prst="rect">
                      <a:avLst/>
                    </a:prstGeom>
                  </p:spPr>
                </p:pic>
              </mc:Fallback>
            </mc:AlternateContent>
            <mc:AlternateContent xmlns:mc="http://schemas.openxmlformats.org/markup-compatibility/2006" xmlns:p14="http://schemas.microsoft.com/office/powerpoint/2010/main">
              <mc:Choice Requires="p14">
                <p:contentPart p14:bwMode="auto" r:id="rId109">
                  <p14:nvContentPartPr>
                    <p14:cNvPr id="184" name="Ink 183"/>
                    <p14:cNvContentPartPr/>
                    <p14:nvPr/>
                  </p14:nvContentPartPr>
                  <p14:xfrm>
                    <a:off x="203200" y="50800"/>
                    <a:ext cx="24480" cy="5040"/>
                  </p14:xfrm>
                </p:contentPart>
              </mc:Choice>
              <mc:Fallback xmlns="">
                <p:pic>
                  <p:nvPicPr>
                    <p:cNvPr id="184" name="Ink 183">
                      <a:extLst>
                        <a:ext uri="{FF2B5EF4-FFF2-40B4-BE49-F238E27FC236}"/>
                      </a:extLst>
                    </p:cNvPr>
                    <p:cNvPicPr/>
                    <p:nvPr/>
                  </p:nvPicPr>
                  <p:blipFill>
                    <a:blip r:embed="rId110"/>
                    <a:stretch>
                      <a:fillRect/>
                    </a:stretch>
                  </p:blipFill>
                  <p:spPr>
                    <a:xfrm>
                      <a:off x="196000" y="43600"/>
                      <a:ext cx="36360" cy="19080"/>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185" name="Ink 184"/>
                    <p14:cNvContentPartPr/>
                    <p14:nvPr/>
                  </p14:nvContentPartPr>
                  <p14:xfrm>
                    <a:off x="241300" y="38100"/>
                    <a:ext cx="44280" cy="25920"/>
                  </p14:xfrm>
                </p:contentPart>
              </mc:Choice>
              <mc:Fallback xmlns="">
                <p:pic>
                  <p:nvPicPr>
                    <p:cNvPr id="185" name="Ink 184">
                      <a:extLst>
                        <a:ext uri="{FF2B5EF4-FFF2-40B4-BE49-F238E27FC236}"/>
                      </a:extLst>
                    </p:cNvPr>
                    <p:cNvPicPr/>
                    <p:nvPr/>
                  </p:nvPicPr>
                  <p:blipFill>
                    <a:blip r:embed="rId112"/>
                    <a:stretch>
                      <a:fillRect/>
                    </a:stretch>
                  </p:blipFill>
                  <p:spPr>
                    <a:xfrm>
                      <a:off x="235180" y="29460"/>
                      <a:ext cx="57600" cy="42840"/>
                    </a:xfrm>
                    <a:prstGeom prst="rect">
                      <a:avLst/>
                    </a:prstGeom>
                  </p:spPr>
                </p:pic>
              </mc:Fallback>
            </mc:AlternateContent>
            <mc:AlternateContent xmlns:mc="http://schemas.openxmlformats.org/markup-compatibility/2006" xmlns:p14="http://schemas.microsoft.com/office/powerpoint/2010/main">
              <mc:Choice Requires="p14">
                <p:contentPart p14:bwMode="auto" r:id="rId113">
                  <p14:nvContentPartPr>
                    <p14:cNvPr id="186" name="Ink 185"/>
                    <p14:cNvContentPartPr/>
                    <p14:nvPr/>
                  </p14:nvContentPartPr>
                  <p14:xfrm>
                    <a:off x="285750" y="69850"/>
                    <a:ext cx="30240" cy="36000"/>
                  </p14:xfrm>
                </p:contentPart>
              </mc:Choice>
              <mc:Fallback xmlns="">
                <p:pic>
                  <p:nvPicPr>
                    <p:cNvPr id="186" name="Ink 185">
                      <a:extLst>
                        <a:ext uri="{FF2B5EF4-FFF2-40B4-BE49-F238E27FC236}"/>
                      </a:extLst>
                    </p:cNvPr>
                    <p:cNvPicPr/>
                    <p:nvPr/>
                  </p:nvPicPr>
                  <p:blipFill>
                    <a:blip r:embed="rId114"/>
                    <a:stretch>
                      <a:fillRect/>
                    </a:stretch>
                  </p:blipFill>
                  <p:spPr>
                    <a:xfrm>
                      <a:off x="279990" y="65170"/>
                      <a:ext cx="42120" cy="48600"/>
                    </a:xfrm>
                    <a:prstGeom prst="rect">
                      <a:avLst/>
                    </a:prstGeom>
                  </p:spPr>
                </p:pic>
              </mc:Fallback>
            </mc:AlternateContent>
            <mc:AlternateContent xmlns:mc="http://schemas.openxmlformats.org/markup-compatibility/2006" xmlns:p14="http://schemas.microsoft.com/office/powerpoint/2010/main">
              <mc:Choice Requires="p14">
                <p:contentPart p14:bwMode="auto" r:id="rId115">
                  <p14:nvContentPartPr>
                    <p14:cNvPr id="187" name="Ink 186"/>
                    <p14:cNvContentPartPr/>
                    <p14:nvPr/>
                  </p14:nvContentPartPr>
                  <p14:xfrm>
                    <a:off x="285750" y="69850"/>
                    <a:ext cx="40680" cy="73800"/>
                  </p14:xfrm>
                </p:contentPart>
              </mc:Choice>
              <mc:Fallback xmlns="">
                <p:pic>
                  <p:nvPicPr>
                    <p:cNvPr id="187" name="Ink 186">
                      <a:extLst>
                        <a:ext uri="{FF2B5EF4-FFF2-40B4-BE49-F238E27FC236}"/>
                      </a:extLst>
                    </p:cNvPr>
                    <p:cNvPicPr/>
                    <p:nvPr/>
                  </p:nvPicPr>
                  <p:blipFill>
                    <a:blip r:embed="rId116"/>
                    <a:stretch>
                      <a:fillRect/>
                    </a:stretch>
                  </p:blipFill>
                  <p:spPr>
                    <a:xfrm>
                      <a:off x="281070" y="65170"/>
                      <a:ext cx="53640" cy="86760"/>
                    </a:xfrm>
                    <a:prstGeom prst="rect">
                      <a:avLst/>
                    </a:prstGeom>
                  </p:spPr>
                </p:pic>
              </mc:Fallback>
            </mc:AlternateContent>
            <mc:AlternateContent xmlns:mc="http://schemas.openxmlformats.org/markup-compatibility/2006" xmlns:p14="http://schemas.microsoft.com/office/powerpoint/2010/main">
              <mc:Choice Requires="p14">
                <p:contentPart p14:bwMode="auto" r:id="rId117">
                  <p14:nvContentPartPr>
                    <p14:cNvPr id="188" name="Ink 187"/>
                    <p14:cNvContentPartPr/>
                    <p14:nvPr/>
                  </p14:nvContentPartPr>
                  <p14:xfrm>
                    <a:off x="323850" y="139700"/>
                    <a:ext cx="23040" cy="43200"/>
                  </p14:xfrm>
                </p:contentPart>
              </mc:Choice>
              <mc:Fallback xmlns="">
                <p:pic>
                  <p:nvPicPr>
                    <p:cNvPr id="188" name="Ink 187">
                      <a:extLst>
                        <a:ext uri="{FF2B5EF4-FFF2-40B4-BE49-F238E27FC236}"/>
                      </a:extLst>
                    </p:cNvPr>
                    <p:cNvPicPr/>
                    <p:nvPr/>
                  </p:nvPicPr>
                  <p:blipFill>
                    <a:blip r:embed="rId118"/>
                    <a:stretch>
                      <a:fillRect/>
                    </a:stretch>
                  </p:blipFill>
                  <p:spPr>
                    <a:xfrm>
                      <a:off x="318090" y="133940"/>
                      <a:ext cx="33840" cy="55440"/>
                    </a:xfrm>
                    <a:prstGeom prst="rect">
                      <a:avLst/>
                    </a:prstGeom>
                  </p:spPr>
                </p:pic>
              </mc:Fallback>
            </mc:AlternateContent>
            <mc:AlternateContent xmlns:mc="http://schemas.openxmlformats.org/markup-compatibility/2006" xmlns:p14="http://schemas.microsoft.com/office/powerpoint/2010/main">
              <mc:Choice Requires="p14">
                <p:contentPart p14:bwMode="auto" r:id="rId119">
                  <p14:nvContentPartPr>
                    <p14:cNvPr id="189" name="Ink 188"/>
                    <p14:cNvContentPartPr/>
                    <p14:nvPr/>
                  </p14:nvContentPartPr>
                  <p14:xfrm>
                    <a:off x="323850" y="139700"/>
                    <a:ext cx="25920" cy="84240"/>
                  </p14:xfrm>
                </p:contentPart>
              </mc:Choice>
              <mc:Fallback xmlns="">
                <p:pic>
                  <p:nvPicPr>
                    <p:cNvPr id="189" name="Ink 188">
                      <a:extLst>
                        <a:ext uri="{FF2B5EF4-FFF2-40B4-BE49-F238E27FC236}"/>
                      </a:extLst>
                    </p:cNvPr>
                    <p:cNvPicPr/>
                    <p:nvPr/>
                  </p:nvPicPr>
                  <p:blipFill>
                    <a:blip r:embed="rId120"/>
                    <a:stretch>
                      <a:fillRect/>
                    </a:stretch>
                  </p:blipFill>
                  <p:spPr>
                    <a:xfrm>
                      <a:off x="316290" y="132140"/>
                      <a:ext cx="42120" cy="101520"/>
                    </a:xfrm>
                    <a:prstGeom prst="rect">
                      <a:avLst/>
                    </a:prstGeom>
                  </p:spPr>
                </p:pic>
              </mc:Fallback>
            </mc:AlternateContent>
            <mc:AlternateContent xmlns:mc="http://schemas.openxmlformats.org/markup-compatibility/2006" xmlns:p14="http://schemas.microsoft.com/office/powerpoint/2010/main">
              <mc:Choice Requires="p14">
                <p:contentPart p14:bwMode="auto" r:id="rId121">
                  <p14:nvContentPartPr>
                    <p14:cNvPr id="190" name="Ink 189"/>
                    <p14:cNvContentPartPr/>
                    <p14:nvPr/>
                  </p14:nvContentPartPr>
                  <p14:xfrm>
                    <a:off x="336550" y="165100"/>
                    <a:ext cx="49680" cy="63720"/>
                  </p14:xfrm>
                </p:contentPart>
              </mc:Choice>
              <mc:Fallback xmlns="">
                <p:pic>
                  <p:nvPicPr>
                    <p:cNvPr id="190" name="Ink 189">
                      <a:extLst>
                        <a:ext uri="{FF2B5EF4-FFF2-40B4-BE49-F238E27FC236}"/>
                      </a:extLst>
                    </p:cNvPr>
                    <p:cNvPicPr/>
                    <p:nvPr/>
                  </p:nvPicPr>
                  <p:blipFill>
                    <a:blip r:embed="rId122"/>
                    <a:stretch>
                      <a:fillRect/>
                    </a:stretch>
                  </p:blipFill>
                  <p:spPr>
                    <a:xfrm>
                      <a:off x="329660" y="158260"/>
                      <a:ext cx="65636" cy="79920"/>
                    </a:xfrm>
                    <a:prstGeom prst="rect">
                      <a:avLst/>
                    </a:prstGeom>
                  </p:spPr>
                </p:pic>
              </mc:Fallback>
            </mc:AlternateContent>
            <mc:AlternateContent xmlns:mc="http://schemas.openxmlformats.org/markup-compatibility/2006" xmlns:p14="http://schemas.microsoft.com/office/powerpoint/2010/main">
              <mc:Choice Requires="p14">
                <p:contentPart p14:bwMode="auto" r:id="rId123">
                  <p14:nvContentPartPr>
                    <p14:cNvPr id="191" name="Ink 190"/>
                    <p14:cNvContentPartPr/>
                    <p14:nvPr/>
                  </p14:nvContentPartPr>
                  <p14:xfrm>
                    <a:off x="304800" y="215900"/>
                    <a:ext cx="38160" cy="33120"/>
                  </p14:xfrm>
                </p:contentPart>
              </mc:Choice>
              <mc:Fallback xmlns="">
                <p:pic>
                  <p:nvPicPr>
                    <p:cNvPr id="191" name="Ink 190">
                      <a:extLst>
                        <a:ext uri="{FF2B5EF4-FFF2-40B4-BE49-F238E27FC236}"/>
                      </a:extLst>
                    </p:cNvPr>
                    <p:cNvPicPr/>
                    <p:nvPr/>
                  </p:nvPicPr>
                  <p:blipFill>
                    <a:blip r:embed="rId124"/>
                    <a:stretch>
                      <a:fillRect/>
                    </a:stretch>
                  </p:blipFill>
                  <p:spPr>
                    <a:xfrm>
                      <a:off x="297600" y="208700"/>
                      <a:ext cx="55440" cy="51120"/>
                    </a:xfrm>
                    <a:prstGeom prst="rect">
                      <a:avLst/>
                    </a:prstGeom>
                  </p:spPr>
                </p:pic>
              </mc:Fallback>
            </mc:AlternateContent>
            <mc:AlternateContent xmlns:mc="http://schemas.openxmlformats.org/markup-compatibility/2006" xmlns:p14="http://schemas.microsoft.com/office/powerpoint/2010/main">
              <mc:Choice Requires="p14">
                <p:contentPart p14:bwMode="auto" r:id="rId125">
                  <p14:nvContentPartPr>
                    <p14:cNvPr id="192" name="Ink 191"/>
                    <p14:cNvContentPartPr/>
                    <p14:nvPr/>
                  </p14:nvContentPartPr>
                  <p14:xfrm>
                    <a:off x="304800" y="215900"/>
                    <a:ext cx="70200" cy="32400"/>
                  </p14:xfrm>
                </p:contentPart>
              </mc:Choice>
              <mc:Fallback xmlns="">
                <p:pic>
                  <p:nvPicPr>
                    <p:cNvPr id="192" name="Ink 191">
                      <a:extLst>
                        <a:ext uri="{FF2B5EF4-FFF2-40B4-BE49-F238E27FC236}"/>
                      </a:extLst>
                    </p:cNvPr>
                    <p:cNvPicPr/>
                    <p:nvPr/>
                  </p:nvPicPr>
                  <p:blipFill>
                    <a:blip r:embed="rId126"/>
                    <a:stretch>
                      <a:fillRect/>
                    </a:stretch>
                  </p:blipFill>
                  <p:spPr>
                    <a:xfrm>
                      <a:off x="297240" y="208340"/>
                      <a:ext cx="84240" cy="48960"/>
                    </a:xfrm>
                    <a:prstGeom prst="rect">
                      <a:avLst/>
                    </a:prstGeom>
                  </p:spPr>
                </p:pic>
              </mc:Fallback>
            </mc:AlternateContent>
            <mc:AlternateContent xmlns:mc="http://schemas.openxmlformats.org/markup-compatibility/2006" xmlns:p14="http://schemas.microsoft.com/office/powerpoint/2010/main">
              <mc:Choice Requires="p14">
                <p:contentPart p14:bwMode="auto" r:id="rId127">
                  <p14:nvContentPartPr>
                    <p14:cNvPr id="193" name="Ink 192"/>
                    <p14:cNvContentPartPr/>
                    <p14:nvPr/>
                  </p14:nvContentPartPr>
                  <p14:xfrm>
                    <a:off x="323850" y="247650"/>
                    <a:ext cx="19080" cy="17640"/>
                  </p14:xfrm>
                </p:contentPart>
              </mc:Choice>
              <mc:Fallback xmlns="">
                <p:pic>
                  <p:nvPicPr>
                    <p:cNvPr id="193" name="Ink 192">
                      <a:extLst>
                        <a:ext uri="{FF2B5EF4-FFF2-40B4-BE49-F238E27FC236}"/>
                      </a:extLst>
                    </p:cNvPr>
                    <p:cNvPicPr/>
                    <p:nvPr/>
                  </p:nvPicPr>
                  <p:blipFill>
                    <a:blip r:embed="rId128"/>
                    <a:stretch>
                      <a:fillRect/>
                    </a:stretch>
                  </p:blipFill>
                  <p:spPr>
                    <a:xfrm>
                      <a:off x="318450" y="242250"/>
                      <a:ext cx="36360" cy="34920"/>
                    </a:xfrm>
                    <a:prstGeom prst="rect">
                      <a:avLst/>
                    </a:prstGeom>
                  </p:spPr>
                </p:pic>
              </mc:Fallback>
            </mc:AlternateContent>
            <mc:AlternateContent xmlns:mc="http://schemas.openxmlformats.org/markup-compatibility/2006" xmlns:p14="http://schemas.microsoft.com/office/powerpoint/2010/main">
              <mc:Choice Requires="p14">
                <p:contentPart p14:bwMode="auto" r:id="rId129">
                  <p14:nvContentPartPr>
                    <p14:cNvPr id="194" name="Ink 193"/>
                    <p14:cNvContentPartPr/>
                    <p14:nvPr/>
                  </p14:nvContentPartPr>
                  <p14:xfrm>
                    <a:off x="203200" y="349250"/>
                    <a:ext cx="135360" cy="49680"/>
                  </p14:xfrm>
                </p:contentPart>
              </mc:Choice>
              <mc:Fallback xmlns="">
                <p:pic>
                  <p:nvPicPr>
                    <p:cNvPr id="194" name="Ink 193">
                      <a:extLst>
                        <a:ext uri="{FF2B5EF4-FFF2-40B4-BE49-F238E27FC236}"/>
                      </a:extLst>
                    </p:cNvPr>
                    <p:cNvPicPr/>
                    <p:nvPr/>
                  </p:nvPicPr>
                  <p:blipFill>
                    <a:blip r:embed="rId130"/>
                    <a:stretch>
                      <a:fillRect/>
                    </a:stretch>
                  </p:blipFill>
                  <p:spPr>
                    <a:xfrm>
                      <a:off x="190960" y="342770"/>
                      <a:ext cx="157320" cy="69120"/>
                    </a:xfrm>
                    <a:prstGeom prst="rect">
                      <a:avLst/>
                    </a:prstGeom>
                  </p:spPr>
                </p:pic>
              </mc:Fallback>
            </mc:AlternateContent>
            <mc:AlternateContent xmlns:mc="http://schemas.openxmlformats.org/markup-compatibility/2006" xmlns:p14="http://schemas.microsoft.com/office/powerpoint/2010/main">
              <mc:Choice Requires="p14">
                <p:contentPart p14:bwMode="auto" r:id="rId131">
                  <p14:nvContentPartPr>
                    <p14:cNvPr id="195" name="Ink 194"/>
                    <p14:cNvContentPartPr/>
                    <p14:nvPr/>
                  </p14:nvContentPartPr>
                  <p14:xfrm>
                    <a:off x="88900" y="393700"/>
                    <a:ext cx="109440" cy="74880"/>
                  </p14:xfrm>
                </p:contentPart>
              </mc:Choice>
              <mc:Fallback xmlns="">
                <p:pic>
                  <p:nvPicPr>
                    <p:cNvPr id="195" name="Ink 194">
                      <a:extLst>
                        <a:ext uri="{FF2B5EF4-FFF2-40B4-BE49-F238E27FC236}"/>
                      </a:extLst>
                    </p:cNvPr>
                    <p:cNvPicPr/>
                    <p:nvPr/>
                  </p:nvPicPr>
                  <p:blipFill>
                    <a:blip r:embed="rId132"/>
                    <a:stretch>
                      <a:fillRect/>
                    </a:stretch>
                  </p:blipFill>
                  <p:spPr>
                    <a:xfrm>
                      <a:off x="77380" y="382540"/>
                      <a:ext cx="128880" cy="98640"/>
                    </a:xfrm>
                    <a:prstGeom prst="rect">
                      <a:avLst/>
                    </a:prstGeom>
                  </p:spPr>
                </p:pic>
              </mc:Fallback>
            </mc:AlternateContent>
          </p:grpSp>
          <p:grpSp>
            <p:nvGrpSpPr>
              <p:cNvPr id="22631" name="Group 88"/>
              <p:cNvGrpSpPr>
                <a:grpSpLocks/>
              </p:cNvGrpSpPr>
              <p:nvPr/>
            </p:nvGrpSpPr>
            <p:grpSpPr bwMode="auto">
              <a:xfrm>
                <a:off x="682377" y="5699083"/>
                <a:ext cx="386082" cy="634364"/>
                <a:chOff x="0" y="0"/>
                <a:chExt cx="386230" cy="634420"/>
              </a:xfrm>
            </p:grpSpPr>
            <mc:AlternateContent xmlns:mc="http://schemas.openxmlformats.org/markup-compatibility/2006" xmlns:p14="http://schemas.microsoft.com/office/powerpoint/2010/main">
              <mc:Choice Requires="p14">
                <p:contentPart p14:bwMode="auto" r:id="rId133">
                  <p14:nvContentPartPr>
                    <p14:cNvPr id="136" name="Ink 135"/>
                    <p14:cNvContentPartPr/>
                    <p14:nvPr/>
                  </p14:nvContentPartPr>
                  <p14:xfrm>
                    <a:off x="76200" y="57150"/>
                    <a:ext cx="239400" cy="218880"/>
                  </p14:xfrm>
                </p:contentPart>
              </mc:Choice>
              <mc:Fallback xmlns="">
                <p:pic>
                  <p:nvPicPr>
                    <p:cNvPr id="136" name="Ink 135">
                      <a:extLst>
                        <a:ext uri="{FF2B5EF4-FFF2-40B4-BE49-F238E27FC236}"/>
                      </a:extLst>
                    </p:cNvPr>
                    <p:cNvPicPr/>
                    <p:nvPr/>
                  </p:nvPicPr>
                  <p:blipFill>
                    <a:blip r:embed="rId134"/>
                    <a:stretch>
                      <a:fillRect/>
                    </a:stretch>
                  </p:blipFill>
                  <p:spPr>
                    <a:xfrm>
                      <a:off x="60360" y="42726"/>
                      <a:ext cx="270720" cy="250252"/>
                    </a:xfrm>
                    <a:prstGeom prst="rect">
                      <a:avLst/>
                    </a:prstGeom>
                  </p:spPr>
                </p:pic>
              </mc:Fallback>
            </mc:AlternateContent>
            <mc:AlternateContent xmlns:mc="http://schemas.openxmlformats.org/markup-compatibility/2006" xmlns:p14="http://schemas.microsoft.com/office/powerpoint/2010/main">
              <mc:Choice Requires="p14">
                <p:contentPart p14:bwMode="auto" r:id="rId135">
                  <p14:nvContentPartPr>
                    <p14:cNvPr id="137" name="Ink 136"/>
                    <p14:cNvContentPartPr/>
                    <p14:nvPr/>
                  </p14:nvContentPartPr>
                  <p14:xfrm>
                    <a:off x="190500" y="76200"/>
                    <a:ext cx="122040" cy="77760"/>
                  </p14:xfrm>
                </p:contentPart>
              </mc:Choice>
              <mc:Fallback xmlns="">
                <p:pic>
                  <p:nvPicPr>
                    <p:cNvPr id="137" name="Ink 136">
                      <a:extLst>
                        <a:ext uri="{FF2B5EF4-FFF2-40B4-BE49-F238E27FC236}"/>
                      </a:extLst>
                    </p:cNvPr>
                    <p:cNvPicPr/>
                    <p:nvPr/>
                  </p:nvPicPr>
                  <p:blipFill>
                    <a:blip r:embed="rId136"/>
                    <a:stretch>
                      <a:fillRect/>
                    </a:stretch>
                  </p:blipFill>
                  <p:spPr>
                    <a:xfrm>
                      <a:off x="176100" y="59640"/>
                      <a:ext cx="151560" cy="107280"/>
                    </a:xfrm>
                    <a:prstGeom prst="rect">
                      <a:avLst/>
                    </a:prstGeom>
                  </p:spPr>
                </p:pic>
              </mc:Fallback>
            </mc:AlternateContent>
            <mc:AlternateContent xmlns:mc="http://schemas.openxmlformats.org/markup-compatibility/2006" xmlns:p14="http://schemas.microsoft.com/office/powerpoint/2010/main">
              <mc:Choice Requires="p14">
                <p:contentPart p14:bwMode="auto" r:id="rId137">
                  <p14:nvContentPartPr>
                    <p14:cNvPr id="138" name="Ink 137"/>
                    <p14:cNvContentPartPr/>
                    <p14:nvPr/>
                  </p14:nvContentPartPr>
                  <p14:xfrm>
                    <a:off x="247650" y="158750"/>
                    <a:ext cx="2880" cy="720"/>
                  </p14:xfrm>
                </p:contentPart>
              </mc:Choice>
              <mc:Fallback xmlns="">
                <p:pic>
                  <p:nvPicPr>
                    <p:cNvPr id="138" name="Ink 137">
                      <a:extLst>
                        <a:ext uri="{FF2B5EF4-FFF2-40B4-BE49-F238E27FC236}"/>
                      </a:extLst>
                    </p:cNvPr>
                    <p:cNvPicPr/>
                    <p:nvPr/>
                  </p:nvPicPr>
                  <p:blipFill>
                    <a:blip r:embed="rId78"/>
                    <a:stretch>
                      <a:fillRect/>
                    </a:stretch>
                  </p:blipFill>
                  <p:spPr>
                    <a:xfrm>
                      <a:off x="235050" y="146870"/>
                      <a:ext cx="27720" cy="2556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139" name="Ink 138"/>
                    <p14:cNvContentPartPr/>
                    <p14:nvPr/>
                  </p14:nvContentPartPr>
                  <p14:xfrm>
                    <a:off x="152400" y="165100"/>
                    <a:ext cx="7560" cy="10440"/>
                  </p14:xfrm>
                </p:contentPart>
              </mc:Choice>
              <mc:Fallback xmlns="">
                <p:pic>
                  <p:nvPicPr>
                    <p:cNvPr id="139" name="Ink 138">
                      <a:extLst>
                        <a:ext uri="{FF2B5EF4-FFF2-40B4-BE49-F238E27FC236}"/>
                      </a:extLst>
                    </p:cNvPr>
                    <p:cNvPicPr/>
                    <p:nvPr/>
                  </p:nvPicPr>
                  <p:blipFill>
                    <a:blip r:embed="rId80"/>
                    <a:stretch>
                      <a:fillRect/>
                    </a:stretch>
                  </p:blipFill>
                  <p:spPr>
                    <a:xfrm>
                      <a:off x="140520" y="156460"/>
                      <a:ext cx="30600" cy="30960"/>
                    </a:xfrm>
                    <a:prstGeom prst="rect">
                      <a:avLst/>
                    </a:prstGeom>
                  </p:spPr>
                </p:pic>
              </mc:Fallback>
            </mc:AlternateContent>
            <mc:AlternateContent xmlns:mc="http://schemas.openxmlformats.org/markup-compatibility/2006" xmlns:p14="http://schemas.microsoft.com/office/powerpoint/2010/main">
              <mc:Choice Requires="p14">
                <p:contentPart p14:bwMode="auto" r:id="rId139">
                  <p14:nvContentPartPr>
                    <p14:cNvPr id="140" name="Ink 139"/>
                    <p14:cNvContentPartPr/>
                    <p14:nvPr/>
                  </p14:nvContentPartPr>
                  <p14:xfrm>
                    <a:off x="203200" y="298450"/>
                    <a:ext cx="14400" cy="191160"/>
                  </p14:xfrm>
                </p:contentPart>
              </mc:Choice>
              <mc:Fallback xmlns="">
                <p:pic>
                  <p:nvPicPr>
                    <p:cNvPr id="140" name="Ink 139">
                      <a:extLst>
                        <a:ext uri="{FF2B5EF4-FFF2-40B4-BE49-F238E27FC236}"/>
                      </a:extLst>
                    </p:cNvPr>
                    <p:cNvPicPr/>
                    <p:nvPr/>
                  </p:nvPicPr>
                  <p:blipFill>
                    <a:blip r:embed="rId140"/>
                    <a:stretch>
                      <a:fillRect/>
                    </a:stretch>
                  </p:blipFill>
                  <p:spPr>
                    <a:xfrm>
                      <a:off x="191320" y="287630"/>
                      <a:ext cx="37440" cy="216768"/>
                    </a:xfrm>
                    <a:prstGeom prst="rect">
                      <a:avLst/>
                    </a:prstGeom>
                  </p:spPr>
                </p:pic>
              </mc:Fallback>
            </mc:AlternateContent>
            <mc:AlternateContent xmlns:mc="http://schemas.openxmlformats.org/markup-compatibility/2006" xmlns:p14="http://schemas.microsoft.com/office/powerpoint/2010/main">
              <mc:Choice Requires="p14">
                <p:contentPart p14:bwMode="auto" r:id="rId141">
                  <p14:nvContentPartPr>
                    <p14:cNvPr id="141" name="Ink 140"/>
                    <p14:cNvContentPartPr/>
                    <p14:nvPr/>
                  </p14:nvContentPartPr>
                  <p14:xfrm>
                    <a:off x="146050" y="469900"/>
                    <a:ext cx="73800" cy="164520"/>
                  </p14:xfrm>
                </p:contentPart>
              </mc:Choice>
              <mc:Fallback xmlns="">
                <p:pic>
                  <p:nvPicPr>
                    <p:cNvPr id="141" name="Ink 140">
                      <a:extLst>
                        <a:ext uri="{FF2B5EF4-FFF2-40B4-BE49-F238E27FC236}"/>
                      </a:extLst>
                    </p:cNvPr>
                    <p:cNvPicPr/>
                    <p:nvPr/>
                  </p:nvPicPr>
                  <p:blipFill>
                    <a:blip r:embed="rId84"/>
                    <a:stretch>
                      <a:fillRect/>
                    </a:stretch>
                  </p:blipFill>
                  <p:spPr>
                    <a:xfrm>
                      <a:off x="129490" y="458355"/>
                      <a:ext cx="100440" cy="192662"/>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142" name="Ink 141"/>
                    <p14:cNvContentPartPr/>
                    <p14:nvPr/>
                  </p14:nvContentPartPr>
                  <p14:xfrm>
                    <a:off x="222250" y="501650"/>
                    <a:ext cx="68040" cy="110880"/>
                  </p14:xfrm>
                </p:contentPart>
              </mc:Choice>
              <mc:Fallback xmlns="">
                <p:pic>
                  <p:nvPicPr>
                    <p:cNvPr id="142" name="Ink 141">
                      <a:extLst>
                        <a:ext uri="{FF2B5EF4-FFF2-40B4-BE49-F238E27FC236}"/>
                      </a:extLst>
                    </p:cNvPr>
                    <p:cNvPicPr/>
                    <p:nvPr/>
                  </p:nvPicPr>
                  <p:blipFill>
                    <a:blip r:embed="rId143"/>
                    <a:stretch>
                      <a:fillRect/>
                    </a:stretch>
                  </p:blipFill>
                  <p:spPr>
                    <a:xfrm>
                      <a:off x="208497" y="488648"/>
                      <a:ext cx="98079" cy="140135"/>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143" name="Ink 142"/>
                    <p14:cNvContentPartPr/>
                    <p14:nvPr/>
                  </p14:nvContentPartPr>
                  <p14:xfrm>
                    <a:off x="158750" y="196850"/>
                    <a:ext cx="89535" cy="30480"/>
                  </p14:xfrm>
                </p:contentPart>
              </mc:Choice>
              <mc:Fallback xmlns="">
                <p:pic>
                  <p:nvPicPr>
                    <p:cNvPr id="143" name="Ink 142">
                      <a:extLst>
                        <a:ext uri="{FF2B5EF4-FFF2-40B4-BE49-F238E27FC236}"/>
                      </a:extLst>
                    </p:cNvPr>
                    <p:cNvPicPr/>
                    <p:nvPr/>
                  </p:nvPicPr>
                  <p:blipFill>
                    <a:blip r:embed="rId88"/>
                    <a:stretch>
                      <a:fillRect/>
                    </a:stretch>
                  </p:blipFill>
                  <p:spPr>
                    <a:xfrm>
                      <a:off x="146475" y="186092"/>
                      <a:ext cx="111197" cy="52712"/>
                    </a:xfrm>
                    <a:prstGeom prst="rect">
                      <a:avLst/>
                    </a:prstGeom>
                  </p:spPr>
                </p:pic>
              </mc:Fallback>
            </mc:AlternateContent>
            <mc:AlternateContent xmlns:mc="http://schemas.openxmlformats.org/markup-compatibility/2006" xmlns:p14="http://schemas.microsoft.com/office/powerpoint/2010/main">
              <mc:Choice Requires="p14">
                <p:contentPart p14:bwMode="auto" r:id="rId145">
                  <p14:nvContentPartPr>
                    <p14:cNvPr id="144" name="Ink 143"/>
                    <p14:cNvContentPartPr/>
                    <p14:nvPr/>
                  </p14:nvContentPartPr>
                  <p14:xfrm>
                    <a:off x="44450" y="44450"/>
                    <a:ext cx="48240" cy="86400"/>
                  </p14:xfrm>
                </p:contentPart>
              </mc:Choice>
              <mc:Fallback xmlns="">
                <p:pic>
                  <p:nvPicPr>
                    <p:cNvPr id="144" name="Ink 143">
                      <a:extLst>
                        <a:ext uri="{FF2B5EF4-FFF2-40B4-BE49-F238E27FC236}"/>
                      </a:extLst>
                    </p:cNvPr>
                    <p:cNvPicPr/>
                    <p:nvPr/>
                  </p:nvPicPr>
                  <p:blipFill>
                    <a:blip r:embed="rId146"/>
                    <a:stretch>
                      <a:fillRect/>
                    </a:stretch>
                  </p:blipFill>
                  <p:spPr>
                    <a:xfrm>
                      <a:off x="30770" y="32570"/>
                      <a:ext cx="73800" cy="111960"/>
                    </a:xfrm>
                    <a:prstGeom prst="rect">
                      <a:avLst/>
                    </a:prstGeom>
                  </p:spPr>
                </p:pic>
              </mc:Fallback>
            </mc:AlternateContent>
            <mc:AlternateContent xmlns:mc="http://schemas.openxmlformats.org/markup-compatibility/2006" xmlns:p14="http://schemas.microsoft.com/office/powerpoint/2010/main">
              <mc:Choice Requires="p14">
                <p:contentPart p14:bwMode="auto" r:id="rId147">
                  <p14:nvContentPartPr>
                    <p14:cNvPr id="145" name="Ink 144"/>
                    <p14:cNvContentPartPr/>
                    <p14:nvPr/>
                  </p14:nvContentPartPr>
                  <p14:xfrm>
                    <a:off x="38100" y="69850"/>
                    <a:ext cx="67320" cy="140760"/>
                  </p14:xfrm>
                </p:contentPart>
              </mc:Choice>
              <mc:Fallback xmlns="">
                <p:pic>
                  <p:nvPicPr>
                    <p:cNvPr id="145" name="Ink 144">
                      <a:extLst>
                        <a:ext uri="{FF2B5EF4-FFF2-40B4-BE49-F238E27FC236}"/>
                      </a:extLst>
                    </p:cNvPr>
                    <p:cNvPicPr/>
                    <p:nvPr/>
                  </p:nvPicPr>
                  <p:blipFill>
                    <a:blip r:embed="rId148"/>
                    <a:stretch>
                      <a:fillRect/>
                    </a:stretch>
                  </p:blipFill>
                  <p:spPr>
                    <a:xfrm>
                      <a:off x="25860" y="61549"/>
                      <a:ext cx="88560" cy="161333"/>
                    </a:xfrm>
                    <a:prstGeom prst="rect">
                      <a:avLst/>
                    </a:prstGeom>
                  </p:spPr>
                </p:pic>
              </mc:Fallback>
            </mc:AlternateContent>
            <mc:AlternateContent xmlns:mc="http://schemas.openxmlformats.org/markup-compatibility/2006" xmlns:p14="http://schemas.microsoft.com/office/powerpoint/2010/main">
              <mc:Choice Requires="p14">
                <p:contentPart p14:bwMode="auto" r:id="rId149">
                  <p14:nvContentPartPr>
                    <p14:cNvPr id="146" name="Ink 145"/>
                    <p14:cNvContentPartPr/>
                    <p14:nvPr/>
                  </p14:nvContentPartPr>
                  <p14:xfrm>
                    <a:off x="38100" y="127000"/>
                    <a:ext cx="29520" cy="37080"/>
                  </p14:xfrm>
                </p:contentPart>
              </mc:Choice>
              <mc:Fallback xmlns="">
                <p:pic>
                  <p:nvPicPr>
                    <p:cNvPr id="146" name="Ink 145">
                      <a:extLst>
                        <a:ext uri="{FF2B5EF4-FFF2-40B4-BE49-F238E27FC236}"/>
                      </a:extLst>
                    </p:cNvPr>
                    <p:cNvPicPr/>
                    <p:nvPr/>
                  </p:nvPicPr>
                  <p:blipFill>
                    <a:blip r:embed="rId150"/>
                    <a:stretch>
                      <a:fillRect/>
                    </a:stretch>
                  </p:blipFill>
                  <p:spPr>
                    <a:xfrm>
                      <a:off x="27300" y="121600"/>
                      <a:ext cx="45720" cy="54000"/>
                    </a:xfrm>
                    <a:prstGeom prst="rect">
                      <a:avLst/>
                    </a:prstGeom>
                  </p:spPr>
                </p:pic>
              </mc:Fallback>
            </mc:AlternateContent>
            <mc:AlternateContent xmlns:mc="http://schemas.openxmlformats.org/markup-compatibility/2006" xmlns:p14="http://schemas.microsoft.com/office/powerpoint/2010/main">
              <mc:Choice Requires="p14">
                <p:contentPart p14:bwMode="auto" r:id="rId151">
                  <p14:nvContentPartPr>
                    <p14:cNvPr id="147" name="Ink 146"/>
                    <p14:cNvContentPartPr/>
                    <p14:nvPr/>
                  </p14:nvContentPartPr>
                  <p14:xfrm>
                    <a:off x="38100" y="215900"/>
                    <a:ext cx="22320" cy="33480"/>
                  </p14:xfrm>
                </p:contentPart>
              </mc:Choice>
              <mc:Fallback xmlns="">
                <p:pic>
                  <p:nvPicPr>
                    <p:cNvPr id="147" name="Ink 146">
                      <a:extLst>
                        <a:ext uri="{FF2B5EF4-FFF2-40B4-BE49-F238E27FC236}"/>
                      </a:extLst>
                    </p:cNvPr>
                    <p:cNvPicPr/>
                    <p:nvPr/>
                  </p:nvPicPr>
                  <p:blipFill>
                    <a:blip r:embed="rId96"/>
                    <a:stretch>
                      <a:fillRect/>
                    </a:stretch>
                  </p:blipFill>
                  <p:spPr>
                    <a:xfrm>
                      <a:off x="27660" y="207260"/>
                      <a:ext cx="41760" cy="53280"/>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148" name="Ink 147"/>
                    <p14:cNvContentPartPr/>
                    <p14:nvPr/>
                  </p14:nvContentPartPr>
                  <p14:xfrm>
                    <a:off x="31750" y="215900"/>
                    <a:ext cx="27000" cy="38160"/>
                  </p14:xfrm>
                </p:contentPart>
              </mc:Choice>
              <mc:Fallback xmlns="">
                <p:pic>
                  <p:nvPicPr>
                    <p:cNvPr id="148" name="Ink 147">
                      <a:extLst>
                        <a:ext uri="{FF2B5EF4-FFF2-40B4-BE49-F238E27FC236}"/>
                      </a:extLst>
                    </p:cNvPr>
                    <p:cNvPicPr/>
                    <p:nvPr/>
                  </p:nvPicPr>
                  <p:blipFill>
                    <a:blip r:embed="rId98"/>
                    <a:stretch>
                      <a:fillRect/>
                    </a:stretch>
                  </p:blipFill>
                  <p:spPr>
                    <a:xfrm>
                      <a:off x="23470" y="210500"/>
                      <a:ext cx="40680" cy="52560"/>
                    </a:xfrm>
                    <a:prstGeom prst="rect">
                      <a:avLst/>
                    </a:prstGeom>
                  </p:spPr>
                </p:pic>
              </mc:Fallback>
            </mc:AlternateContent>
            <mc:AlternateContent xmlns:mc="http://schemas.openxmlformats.org/markup-compatibility/2006" xmlns:p14="http://schemas.microsoft.com/office/powerpoint/2010/main">
              <mc:Choice Requires="p14">
                <p:contentPart p14:bwMode="auto" r:id="rId153">
                  <p14:nvContentPartPr>
                    <p14:cNvPr id="149" name="Ink 148"/>
                    <p14:cNvContentPartPr/>
                    <p14:nvPr/>
                  </p14:nvContentPartPr>
                  <p14:xfrm>
                    <a:off x="0" y="165100"/>
                    <a:ext cx="47160" cy="28800"/>
                  </p14:xfrm>
                </p:contentPart>
              </mc:Choice>
              <mc:Fallback xmlns="">
                <p:pic>
                  <p:nvPicPr>
                    <p:cNvPr id="149" name="Ink 148">
                      <a:extLst>
                        <a:ext uri="{FF2B5EF4-FFF2-40B4-BE49-F238E27FC236}"/>
                      </a:extLst>
                    </p:cNvPr>
                    <p:cNvPicPr/>
                    <p:nvPr/>
                  </p:nvPicPr>
                  <p:blipFill>
                    <a:blip r:embed="rId100"/>
                    <a:stretch>
                      <a:fillRect/>
                    </a:stretch>
                  </p:blipFill>
                  <p:spPr>
                    <a:xfrm>
                      <a:off x="-13320" y="155020"/>
                      <a:ext cx="70560" cy="52200"/>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150" name="Ink 149"/>
                    <p14:cNvContentPartPr/>
                    <p14:nvPr/>
                  </p14:nvContentPartPr>
                  <p14:xfrm>
                    <a:off x="101600" y="25400"/>
                    <a:ext cx="41760" cy="35280"/>
                  </p14:xfrm>
                </p:contentPart>
              </mc:Choice>
              <mc:Fallback xmlns="">
                <p:pic>
                  <p:nvPicPr>
                    <p:cNvPr id="150" name="Ink 149">
                      <a:extLst>
                        <a:ext uri="{FF2B5EF4-FFF2-40B4-BE49-F238E27FC236}"/>
                      </a:extLst>
                    </p:cNvPr>
                    <p:cNvPicPr/>
                    <p:nvPr/>
                  </p:nvPicPr>
                  <p:blipFill>
                    <a:blip r:embed="rId155"/>
                    <a:stretch>
                      <a:fillRect/>
                    </a:stretch>
                  </p:blipFill>
                  <p:spPr>
                    <a:xfrm>
                      <a:off x="90080" y="20308"/>
                      <a:ext cx="58320" cy="52011"/>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151" name="Ink 150"/>
                    <p14:cNvContentPartPr/>
                    <p14:nvPr/>
                  </p14:nvContentPartPr>
                  <p14:xfrm>
                    <a:off x="101600" y="0"/>
                    <a:ext cx="126360" cy="63000"/>
                  </p14:xfrm>
                </p:contentPart>
              </mc:Choice>
              <mc:Fallback xmlns="">
                <p:pic>
                  <p:nvPicPr>
                    <p:cNvPr id="151" name="Ink 150">
                      <a:extLst>
                        <a:ext uri="{FF2B5EF4-FFF2-40B4-BE49-F238E27FC236}"/>
                      </a:extLst>
                    </p:cNvPr>
                    <p:cNvPicPr/>
                    <p:nvPr/>
                  </p:nvPicPr>
                  <p:blipFill>
                    <a:blip r:embed="rId104"/>
                    <a:stretch>
                      <a:fillRect/>
                    </a:stretch>
                  </p:blipFill>
                  <p:spPr>
                    <a:xfrm>
                      <a:off x="96920" y="-9360"/>
                      <a:ext cx="137520" cy="77040"/>
                    </a:xfrm>
                    <a:prstGeom prst="rect">
                      <a:avLst/>
                    </a:prstGeom>
                  </p:spPr>
                </p:pic>
              </mc:Fallback>
            </mc:AlternateContent>
            <mc:AlternateContent xmlns:mc="http://schemas.openxmlformats.org/markup-compatibility/2006" xmlns:p14="http://schemas.microsoft.com/office/powerpoint/2010/main">
              <mc:Choice Requires="p14">
                <p:contentPart p14:bwMode="auto" r:id="rId157">
                  <p14:nvContentPartPr>
                    <p14:cNvPr id="152" name="Ink 151"/>
                    <p14:cNvContentPartPr/>
                    <p14:nvPr/>
                  </p14:nvContentPartPr>
                  <p14:xfrm>
                    <a:off x="247650" y="25400"/>
                    <a:ext cx="8640" cy="3240"/>
                  </p14:xfrm>
                </p:contentPart>
              </mc:Choice>
              <mc:Fallback xmlns="">
                <p:pic>
                  <p:nvPicPr>
                    <p:cNvPr id="152" name="Ink 151">
                      <a:extLst>
                        <a:ext uri="{FF2B5EF4-FFF2-40B4-BE49-F238E27FC236}"/>
                      </a:extLst>
                    </p:cNvPr>
                    <p:cNvPicPr/>
                    <p:nvPr/>
                  </p:nvPicPr>
                  <p:blipFill>
                    <a:blip r:embed="rId158"/>
                    <a:stretch>
                      <a:fillRect/>
                    </a:stretch>
                  </p:blipFill>
                  <p:spPr>
                    <a:xfrm>
                      <a:off x="240888" y="18110"/>
                      <a:ext cx="22539" cy="18630"/>
                    </a:xfrm>
                    <a:prstGeom prst="rect">
                      <a:avLst/>
                    </a:prstGeom>
                  </p:spPr>
                </p:pic>
              </mc:Fallback>
            </mc:AlternateContent>
            <mc:AlternateContent xmlns:mc="http://schemas.openxmlformats.org/markup-compatibility/2006" xmlns:p14="http://schemas.microsoft.com/office/powerpoint/2010/main">
              <mc:Choice Requires="p14">
                <p:contentPart p14:bwMode="auto" r:id="rId159">
                  <p14:nvContentPartPr>
                    <p14:cNvPr id="153" name="Ink 152"/>
                    <p14:cNvContentPartPr/>
                    <p14:nvPr/>
                  </p14:nvContentPartPr>
                  <p14:xfrm>
                    <a:off x="152400" y="38100"/>
                    <a:ext cx="59040" cy="18000"/>
                  </p14:xfrm>
                </p:contentPart>
              </mc:Choice>
              <mc:Fallback xmlns="">
                <p:pic>
                  <p:nvPicPr>
                    <p:cNvPr id="153" name="Ink 152">
                      <a:extLst>
                        <a:ext uri="{FF2B5EF4-FFF2-40B4-BE49-F238E27FC236}"/>
                      </a:extLst>
                    </p:cNvPr>
                    <p:cNvPicPr/>
                    <p:nvPr/>
                  </p:nvPicPr>
                  <p:blipFill>
                    <a:blip r:embed="rId108"/>
                    <a:stretch>
                      <a:fillRect/>
                    </a:stretch>
                  </p:blipFill>
                  <p:spPr>
                    <a:xfrm>
                      <a:off x="144840" y="31980"/>
                      <a:ext cx="70920" cy="29520"/>
                    </a:xfrm>
                    <a:prstGeom prst="rect">
                      <a:avLst/>
                    </a:prstGeom>
                  </p:spPr>
                </p:pic>
              </mc:Fallback>
            </mc:AlternateContent>
            <mc:AlternateContent xmlns:mc="http://schemas.openxmlformats.org/markup-compatibility/2006" xmlns:p14="http://schemas.microsoft.com/office/powerpoint/2010/main">
              <mc:Choice Requires="p14">
                <p:contentPart p14:bwMode="auto" r:id="rId160">
                  <p14:nvContentPartPr>
                    <p14:cNvPr id="154" name="Ink 153"/>
                    <p14:cNvContentPartPr/>
                    <p14:nvPr/>
                  </p14:nvContentPartPr>
                  <p14:xfrm>
                    <a:off x="203200" y="50800"/>
                    <a:ext cx="24480" cy="5040"/>
                  </p14:xfrm>
                </p:contentPart>
              </mc:Choice>
              <mc:Fallback xmlns="">
                <p:pic>
                  <p:nvPicPr>
                    <p:cNvPr id="154" name="Ink 153">
                      <a:extLst>
                        <a:ext uri="{FF2B5EF4-FFF2-40B4-BE49-F238E27FC236}"/>
                      </a:extLst>
                    </p:cNvPr>
                    <p:cNvPicPr/>
                    <p:nvPr/>
                  </p:nvPicPr>
                  <p:blipFill>
                    <a:blip r:embed="rId110"/>
                    <a:stretch>
                      <a:fillRect/>
                    </a:stretch>
                  </p:blipFill>
                  <p:spPr>
                    <a:xfrm>
                      <a:off x="196000" y="43600"/>
                      <a:ext cx="36360" cy="19080"/>
                    </a:xfrm>
                    <a:prstGeom prst="rect">
                      <a:avLst/>
                    </a:prstGeom>
                  </p:spPr>
                </p:pic>
              </mc:Fallback>
            </mc:AlternateContent>
            <mc:AlternateContent xmlns:mc="http://schemas.openxmlformats.org/markup-compatibility/2006" xmlns:p14="http://schemas.microsoft.com/office/powerpoint/2010/main">
              <mc:Choice Requires="p14">
                <p:contentPart p14:bwMode="auto" r:id="rId161">
                  <p14:nvContentPartPr>
                    <p14:cNvPr id="155" name="Ink 154"/>
                    <p14:cNvContentPartPr/>
                    <p14:nvPr/>
                  </p14:nvContentPartPr>
                  <p14:xfrm>
                    <a:off x="241300" y="38100"/>
                    <a:ext cx="44280" cy="25920"/>
                  </p14:xfrm>
                </p:contentPart>
              </mc:Choice>
              <mc:Fallback xmlns="">
                <p:pic>
                  <p:nvPicPr>
                    <p:cNvPr id="155" name="Ink 154">
                      <a:extLst>
                        <a:ext uri="{FF2B5EF4-FFF2-40B4-BE49-F238E27FC236}"/>
                      </a:extLst>
                    </p:cNvPr>
                    <p:cNvPicPr/>
                    <p:nvPr/>
                  </p:nvPicPr>
                  <p:blipFill>
                    <a:blip r:embed="rId112"/>
                    <a:stretch>
                      <a:fillRect/>
                    </a:stretch>
                  </p:blipFill>
                  <p:spPr>
                    <a:xfrm>
                      <a:off x="235180" y="29460"/>
                      <a:ext cx="57600" cy="42840"/>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156" name="Ink 155"/>
                    <p14:cNvContentPartPr/>
                    <p14:nvPr/>
                  </p14:nvContentPartPr>
                  <p14:xfrm>
                    <a:off x="285750" y="69850"/>
                    <a:ext cx="30240" cy="36000"/>
                  </p14:xfrm>
                </p:contentPart>
              </mc:Choice>
              <mc:Fallback xmlns="">
                <p:pic>
                  <p:nvPicPr>
                    <p:cNvPr id="156" name="Ink 155">
                      <a:extLst>
                        <a:ext uri="{FF2B5EF4-FFF2-40B4-BE49-F238E27FC236}"/>
                      </a:extLst>
                    </p:cNvPr>
                    <p:cNvPicPr/>
                    <p:nvPr/>
                  </p:nvPicPr>
                  <p:blipFill>
                    <a:blip r:embed="rId114"/>
                    <a:stretch>
                      <a:fillRect/>
                    </a:stretch>
                  </p:blipFill>
                  <p:spPr>
                    <a:xfrm>
                      <a:off x="279990" y="65170"/>
                      <a:ext cx="42120" cy="48600"/>
                    </a:xfrm>
                    <a:prstGeom prst="rect">
                      <a:avLst/>
                    </a:prstGeom>
                  </p:spPr>
                </p:pic>
              </mc:Fallback>
            </mc:AlternateContent>
            <mc:AlternateContent xmlns:mc="http://schemas.openxmlformats.org/markup-compatibility/2006" xmlns:p14="http://schemas.microsoft.com/office/powerpoint/2010/main">
              <mc:Choice Requires="p14">
                <p:contentPart p14:bwMode="auto" r:id="rId163">
                  <p14:nvContentPartPr>
                    <p14:cNvPr id="157" name="Ink 156"/>
                    <p14:cNvContentPartPr/>
                    <p14:nvPr/>
                  </p14:nvContentPartPr>
                  <p14:xfrm>
                    <a:off x="285750" y="69850"/>
                    <a:ext cx="40680" cy="73800"/>
                  </p14:xfrm>
                </p:contentPart>
              </mc:Choice>
              <mc:Fallback xmlns="">
                <p:pic>
                  <p:nvPicPr>
                    <p:cNvPr id="157" name="Ink 156">
                      <a:extLst>
                        <a:ext uri="{FF2B5EF4-FFF2-40B4-BE49-F238E27FC236}"/>
                      </a:extLst>
                    </p:cNvPr>
                    <p:cNvPicPr/>
                    <p:nvPr/>
                  </p:nvPicPr>
                  <p:blipFill>
                    <a:blip r:embed="rId116"/>
                    <a:stretch>
                      <a:fillRect/>
                    </a:stretch>
                  </p:blipFill>
                  <p:spPr>
                    <a:xfrm>
                      <a:off x="281070" y="65170"/>
                      <a:ext cx="53640" cy="86760"/>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158" name="Ink 157"/>
                    <p14:cNvContentPartPr/>
                    <p14:nvPr/>
                  </p14:nvContentPartPr>
                  <p14:xfrm>
                    <a:off x="323850" y="139700"/>
                    <a:ext cx="23040" cy="43200"/>
                  </p14:xfrm>
                </p:contentPart>
              </mc:Choice>
              <mc:Fallback xmlns="">
                <p:pic>
                  <p:nvPicPr>
                    <p:cNvPr id="158" name="Ink 157">
                      <a:extLst>
                        <a:ext uri="{FF2B5EF4-FFF2-40B4-BE49-F238E27FC236}"/>
                      </a:extLst>
                    </p:cNvPr>
                    <p:cNvPicPr/>
                    <p:nvPr/>
                  </p:nvPicPr>
                  <p:blipFill>
                    <a:blip r:embed="rId165"/>
                    <a:stretch>
                      <a:fillRect/>
                    </a:stretch>
                  </p:blipFill>
                  <p:spPr>
                    <a:xfrm>
                      <a:off x="318090" y="133892"/>
                      <a:ext cx="33840" cy="55543"/>
                    </a:xfrm>
                    <a:prstGeom prst="rect">
                      <a:avLst/>
                    </a:prstGeom>
                  </p:spPr>
                </p:pic>
              </mc:Fallback>
            </mc:AlternateContent>
            <mc:AlternateContent xmlns:mc="http://schemas.openxmlformats.org/markup-compatibility/2006" xmlns:p14="http://schemas.microsoft.com/office/powerpoint/2010/main">
              <mc:Choice Requires="p14">
                <p:contentPart p14:bwMode="auto" r:id="rId166">
                  <p14:nvContentPartPr>
                    <p14:cNvPr id="159" name="Ink 158"/>
                    <p14:cNvContentPartPr/>
                    <p14:nvPr/>
                  </p14:nvContentPartPr>
                  <p14:xfrm>
                    <a:off x="323850" y="139700"/>
                    <a:ext cx="25920" cy="84240"/>
                  </p14:xfrm>
                </p:contentPart>
              </mc:Choice>
              <mc:Fallback xmlns="">
                <p:pic>
                  <p:nvPicPr>
                    <p:cNvPr id="159" name="Ink 158">
                      <a:extLst>
                        <a:ext uri="{FF2B5EF4-FFF2-40B4-BE49-F238E27FC236}"/>
                      </a:extLst>
                    </p:cNvPr>
                    <p:cNvPicPr/>
                    <p:nvPr/>
                  </p:nvPicPr>
                  <p:blipFill>
                    <a:blip r:embed="rId167"/>
                    <a:stretch>
                      <a:fillRect/>
                    </a:stretch>
                  </p:blipFill>
                  <p:spPr>
                    <a:xfrm>
                      <a:off x="316290" y="132108"/>
                      <a:ext cx="42120" cy="101594"/>
                    </a:xfrm>
                    <a:prstGeom prst="rect">
                      <a:avLst/>
                    </a:prstGeom>
                  </p:spPr>
                </p:pic>
              </mc:Fallback>
            </mc:AlternateContent>
            <mc:AlternateContent xmlns:mc="http://schemas.openxmlformats.org/markup-compatibility/2006" xmlns:p14="http://schemas.microsoft.com/office/powerpoint/2010/main">
              <mc:Choice Requires="p14">
                <p:contentPart p14:bwMode="auto" r:id="rId168">
                  <p14:nvContentPartPr>
                    <p14:cNvPr id="160" name="Ink 159"/>
                    <p14:cNvContentPartPr/>
                    <p14:nvPr/>
                  </p14:nvContentPartPr>
                  <p14:xfrm>
                    <a:off x="336550" y="165100"/>
                    <a:ext cx="49680" cy="63720"/>
                  </p14:xfrm>
                </p:contentPart>
              </mc:Choice>
              <mc:Fallback xmlns="">
                <p:pic>
                  <p:nvPicPr>
                    <p:cNvPr id="160" name="Ink 159">
                      <a:extLst>
                        <a:ext uri="{FF2B5EF4-FFF2-40B4-BE49-F238E27FC236}"/>
                      </a:extLst>
                    </p:cNvPr>
                    <p:cNvPicPr/>
                    <p:nvPr/>
                  </p:nvPicPr>
                  <p:blipFill>
                    <a:blip r:embed="rId169"/>
                    <a:stretch>
                      <a:fillRect/>
                    </a:stretch>
                  </p:blipFill>
                  <p:spPr>
                    <a:xfrm>
                      <a:off x="329710" y="158260"/>
                      <a:ext cx="65520" cy="79920"/>
                    </a:xfrm>
                    <a:prstGeom prst="rect">
                      <a:avLst/>
                    </a:prstGeom>
                  </p:spPr>
                </p:pic>
              </mc:Fallback>
            </mc:AlternateContent>
            <mc:AlternateContent xmlns:mc="http://schemas.openxmlformats.org/markup-compatibility/2006" xmlns:p14="http://schemas.microsoft.com/office/powerpoint/2010/main">
              <mc:Choice Requires="p14">
                <p:contentPart p14:bwMode="auto" r:id="rId170">
                  <p14:nvContentPartPr>
                    <p14:cNvPr id="161" name="Ink 160"/>
                    <p14:cNvContentPartPr/>
                    <p14:nvPr/>
                  </p14:nvContentPartPr>
                  <p14:xfrm>
                    <a:off x="304800" y="215900"/>
                    <a:ext cx="38160" cy="33120"/>
                  </p14:xfrm>
                </p:contentPart>
              </mc:Choice>
              <mc:Fallback xmlns="">
                <p:pic>
                  <p:nvPicPr>
                    <p:cNvPr id="161" name="Ink 160">
                      <a:extLst>
                        <a:ext uri="{FF2B5EF4-FFF2-40B4-BE49-F238E27FC236}"/>
                      </a:extLst>
                    </p:cNvPr>
                    <p:cNvPicPr/>
                    <p:nvPr/>
                  </p:nvPicPr>
                  <p:blipFill>
                    <a:blip r:embed="rId124"/>
                    <a:stretch>
                      <a:fillRect/>
                    </a:stretch>
                  </p:blipFill>
                  <p:spPr>
                    <a:xfrm>
                      <a:off x="297600" y="208700"/>
                      <a:ext cx="55440" cy="51120"/>
                    </a:xfrm>
                    <a:prstGeom prst="rect">
                      <a:avLst/>
                    </a:prstGeom>
                  </p:spPr>
                </p:pic>
              </mc:Fallback>
            </mc:AlternateContent>
            <mc:AlternateContent xmlns:mc="http://schemas.openxmlformats.org/markup-compatibility/2006" xmlns:p14="http://schemas.microsoft.com/office/powerpoint/2010/main">
              <mc:Choice Requires="p14">
                <p:contentPart p14:bwMode="auto" r:id="rId171">
                  <p14:nvContentPartPr>
                    <p14:cNvPr id="162" name="Ink 161"/>
                    <p14:cNvContentPartPr/>
                    <p14:nvPr/>
                  </p14:nvContentPartPr>
                  <p14:xfrm>
                    <a:off x="304800" y="215900"/>
                    <a:ext cx="70200" cy="32400"/>
                  </p14:xfrm>
                </p:contentPart>
              </mc:Choice>
              <mc:Fallback xmlns="">
                <p:pic>
                  <p:nvPicPr>
                    <p:cNvPr id="162" name="Ink 161">
                      <a:extLst>
                        <a:ext uri="{FF2B5EF4-FFF2-40B4-BE49-F238E27FC236}"/>
                      </a:extLst>
                    </p:cNvPr>
                    <p:cNvPicPr/>
                    <p:nvPr/>
                  </p:nvPicPr>
                  <p:blipFill>
                    <a:blip r:embed="rId126"/>
                    <a:stretch>
                      <a:fillRect/>
                    </a:stretch>
                  </p:blipFill>
                  <p:spPr>
                    <a:xfrm>
                      <a:off x="297240" y="208340"/>
                      <a:ext cx="84240" cy="48960"/>
                    </a:xfrm>
                    <a:prstGeom prst="rect">
                      <a:avLst/>
                    </a:prstGeom>
                  </p:spPr>
                </p:pic>
              </mc:Fallback>
            </mc:AlternateContent>
            <mc:AlternateContent xmlns:mc="http://schemas.openxmlformats.org/markup-compatibility/2006" xmlns:p14="http://schemas.microsoft.com/office/powerpoint/2010/main">
              <mc:Choice Requires="p14">
                <p:contentPart p14:bwMode="auto" r:id="rId172">
                  <p14:nvContentPartPr>
                    <p14:cNvPr id="163" name="Ink 162"/>
                    <p14:cNvContentPartPr/>
                    <p14:nvPr/>
                  </p14:nvContentPartPr>
                  <p14:xfrm>
                    <a:off x="323850" y="247650"/>
                    <a:ext cx="19080" cy="17640"/>
                  </p14:xfrm>
                </p:contentPart>
              </mc:Choice>
              <mc:Fallback xmlns="">
                <p:pic>
                  <p:nvPicPr>
                    <p:cNvPr id="163" name="Ink 162">
                      <a:extLst>
                        <a:ext uri="{FF2B5EF4-FFF2-40B4-BE49-F238E27FC236}"/>
                      </a:extLst>
                    </p:cNvPr>
                    <p:cNvPicPr/>
                    <p:nvPr/>
                  </p:nvPicPr>
                  <p:blipFill>
                    <a:blip r:embed="rId128"/>
                    <a:stretch>
                      <a:fillRect/>
                    </a:stretch>
                  </p:blipFill>
                  <p:spPr>
                    <a:xfrm>
                      <a:off x="318450" y="242250"/>
                      <a:ext cx="36360" cy="34920"/>
                    </a:xfrm>
                    <a:prstGeom prst="rect">
                      <a:avLst/>
                    </a:prstGeom>
                  </p:spPr>
                </p:pic>
              </mc:Fallback>
            </mc:AlternateContent>
            <mc:AlternateContent xmlns:mc="http://schemas.openxmlformats.org/markup-compatibility/2006" xmlns:p14="http://schemas.microsoft.com/office/powerpoint/2010/main">
              <mc:Choice Requires="p14">
                <p:contentPart p14:bwMode="auto" r:id="rId173">
                  <p14:nvContentPartPr>
                    <p14:cNvPr id="164" name="Ink 163"/>
                    <p14:cNvContentPartPr/>
                    <p14:nvPr/>
                  </p14:nvContentPartPr>
                  <p14:xfrm>
                    <a:off x="203200" y="349250"/>
                    <a:ext cx="135360" cy="49680"/>
                  </p14:xfrm>
                </p:contentPart>
              </mc:Choice>
              <mc:Fallback xmlns="">
                <p:pic>
                  <p:nvPicPr>
                    <p:cNvPr id="164" name="Ink 163">
                      <a:extLst>
                        <a:ext uri="{FF2B5EF4-FFF2-40B4-BE49-F238E27FC236}"/>
                      </a:extLst>
                    </p:cNvPr>
                    <p:cNvPicPr/>
                    <p:nvPr/>
                  </p:nvPicPr>
                  <p:blipFill>
                    <a:blip r:embed="rId130"/>
                    <a:stretch>
                      <a:fillRect/>
                    </a:stretch>
                  </p:blipFill>
                  <p:spPr>
                    <a:xfrm>
                      <a:off x="190960" y="342770"/>
                      <a:ext cx="157320" cy="69120"/>
                    </a:xfrm>
                    <a:prstGeom prst="rect">
                      <a:avLst/>
                    </a:prstGeom>
                  </p:spPr>
                </p:pic>
              </mc:Fallback>
            </mc:AlternateContent>
            <mc:AlternateContent xmlns:mc="http://schemas.openxmlformats.org/markup-compatibility/2006" xmlns:p14="http://schemas.microsoft.com/office/powerpoint/2010/main">
              <mc:Choice Requires="p14">
                <p:contentPart p14:bwMode="auto" r:id="rId174">
                  <p14:nvContentPartPr>
                    <p14:cNvPr id="165" name="Ink 164"/>
                    <p14:cNvContentPartPr/>
                    <p14:nvPr/>
                  </p14:nvContentPartPr>
                  <p14:xfrm>
                    <a:off x="88900" y="393700"/>
                    <a:ext cx="109440" cy="74880"/>
                  </p14:xfrm>
                </p:contentPart>
              </mc:Choice>
              <mc:Fallback xmlns="">
                <p:pic>
                  <p:nvPicPr>
                    <p:cNvPr id="165" name="Ink 164">
                      <a:extLst>
                        <a:ext uri="{FF2B5EF4-FFF2-40B4-BE49-F238E27FC236}"/>
                      </a:extLst>
                    </p:cNvPr>
                    <p:cNvPicPr/>
                    <p:nvPr/>
                  </p:nvPicPr>
                  <p:blipFill>
                    <a:blip r:embed="rId132"/>
                    <a:stretch>
                      <a:fillRect/>
                    </a:stretch>
                  </p:blipFill>
                  <p:spPr>
                    <a:xfrm>
                      <a:off x="77380" y="382540"/>
                      <a:ext cx="128880" cy="98640"/>
                    </a:xfrm>
                    <a:prstGeom prst="rect">
                      <a:avLst/>
                    </a:prstGeom>
                  </p:spPr>
                </p:pic>
              </mc:Fallback>
            </mc:AlternateContent>
          </p:grpSp>
          <p:grpSp>
            <p:nvGrpSpPr>
              <p:cNvPr id="22632" name="Group 119"/>
              <p:cNvGrpSpPr>
                <a:grpSpLocks/>
              </p:cNvGrpSpPr>
              <p:nvPr/>
            </p:nvGrpSpPr>
            <p:grpSpPr bwMode="auto">
              <a:xfrm>
                <a:off x="1107667" y="5688451"/>
                <a:ext cx="386082" cy="634364"/>
                <a:chOff x="0" y="0"/>
                <a:chExt cx="386230" cy="634420"/>
              </a:xfrm>
            </p:grpSpPr>
            <mc:AlternateContent xmlns:mc="http://schemas.openxmlformats.org/markup-compatibility/2006" xmlns:p14="http://schemas.microsoft.com/office/powerpoint/2010/main">
              <mc:Choice Requires="p14">
                <p:contentPart p14:bwMode="auto" r:id="rId175">
                  <p14:nvContentPartPr>
                    <p14:cNvPr id="106" name="Ink 105"/>
                    <p14:cNvContentPartPr/>
                    <p14:nvPr/>
                  </p14:nvContentPartPr>
                  <p14:xfrm>
                    <a:off x="76200" y="57150"/>
                    <a:ext cx="239400" cy="218880"/>
                  </p14:xfrm>
                </p:contentPart>
              </mc:Choice>
              <mc:Fallback xmlns="">
                <p:pic>
                  <p:nvPicPr>
                    <p:cNvPr id="106" name="Ink 105">
                      <a:extLst>
                        <a:ext uri="{FF2B5EF4-FFF2-40B4-BE49-F238E27FC236}"/>
                      </a:extLst>
                    </p:cNvPr>
                    <p:cNvPicPr/>
                    <p:nvPr/>
                  </p:nvPicPr>
                  <p:blipFill>
                    <a:blip r:embed="rId134"/>
                    <a:stretch>
                      <a:fillRect/>
                    </a:stretch>
                  </p:blipFill>
                  <p:spPr>
                    <a:xfrm>
                      <a:off x="60360" y="42726"/>
                      <a:ext cx="270720" cy="250252"/>
                    </a:xfrm>
                    <a:prstGeom prst="rect">
                      <a:avLst/>
                    </a:prstGeom>
                  </p:spPr>
                </p:pic>
              </mc:Fallback>
            </mc:AlternateContent>
            <mc:AlternateContent xmlns:mc="http://schemas.openxmlformats.org/markup-compatibility/2006" xmlns:p14="http://schemas.microsoft.com/office/powerpoint/2010/main">
              <mc:Choice Requires="p14">
                <p:contentPart p14:bwMode="auto" r:id="rId176">
                  <p14:nvContentPartPr>
                    <p14:cNvPr id="107" name="Ink 106"/>
                    <p14:cNvContentPartPr/>
                    <p14:nvPr/>
                  </p14:nvContentPartPr>
                  <p14:xfrm>
                    <a:off x="190500" y="76200"/>
                    <a:ext cx="122040" cy="77760"/>
                  </p14:xfrm>
                </p:contentPart>
              </mc:Choice>
              <mc:Fallback xmlns="">
                <p:pic>
                  <p:nvPicPr>
                    <p:cNvPr id="107" name="Ink 106">
                      <a:extLst>
                        <a:ext uri="{FF2B5EF4-FFF2-40B4-BE49-F238E27FC236}"/>
                      </a:extLst>
                    </p:cNvPr>
                    <p:cNvPicPr/>
                    <p:nvPr/>
                  </p:nvPicPr>
                  <p:blipFill>
                    <a:blip r:embed="rId136"/>
                    <a:stretch>
                      <a:fillRect/>
                    </a:stretch>
                  </p:blipFill>
                  <p:spPr>
                    <a:xfrm>
                      <a:off x="176100" y="59640"/>
                      <a:ext cx="151560" cy="107280"/>
                    </a:xfrm>
                    <a:prstGeom prst="rect">
                      <a:avLst/>
                    </a:prstGeom>
                  </p:spPr>
                </p:pic>
              </mc:Fallback>
            </mc:AlternateContent>
            <mc:AlternateContent xmlns:mc="http://schemas.openxmlformats.org/markup-compatibility/2006" xmlns:p14="http://schemas.microsoft.com/office/powerpoint/2010/main">
              <mc:Choice Requires="p14">
                <p:contentPart p14:bwMode="auto" r:id="rId177">
                  <p14:nvContentPartPr>
                    <p14:cNvPr id="108" name="Ink 107"/>
                    <p14:cNvContentPartPr/>
                    <p14:nvPr/>
                  </p14:nvContentPartPr>
                  <p14:xfrm>
                    <a:off x="247650" y="158750"/>
                    <a:ext cx="2880" cy="720"/>
                  </p14:xfrm>
                </p:contentPart>
              </mc:Choice>
              <mc:Fallback xmlns="">
                <p:pic>
                  <p:nvPicPr>
                    <p:cNvPr id="108" name="Ink 107">
                      <a:extLst>
                        <a:ext uri="{FF2B5EF4-FFF2-40B4-BE49-F238E27FC236}"/>
                      </a:extLst>
                    </p:cNvPr>
                    <p:cNvPicPr/>
                    <p:nvPr/>
                  </p:nvPicPr>
                  <p:blipFill>
                    <a:blip r:embed="rId78"/>
                    <a:stretch>
                      <a:fillRect/>
                    </a:stretch>
                  </p:blipFill>
                  <p:spPr>
                    <a:xfrm>
                      <a:off x="235050" y="146870"/>
                      <a:ext cx="27720" cy="25560"/>
                    </a:xfrm>
                    <a:prstGeom prst="rect">
                      <a:avLst/>
                    </a:prstGeom>
                  </p:spPr>
                </p:pic>
              </mc:Fallback>
            </mc:AlternateContent>
            <mc:AlternateContent xmlns:mc="http://schemas.openxmlformats.org/markup-compatibility/2006" xmlns:p14="http://schemas.microsoft.com/office/powerpoint/2010/main">
              <mc:Choice Requires="p14">
                <p:contentPart p14:bwMode="auto" r:id="rId178">
                  <p14:nvContentPartPr>
                    <p14:cNvPr id="109" name="Ink 108"/>
                    <p14:cNvContentPartPr/>
                    <p14:nvPr/>
                  </p14:nvContentPartPr>
                  <p14:xfrm>
                    <a:off x="152400" y="165100"/>
                    <a:ext cx="7560" cy="10440"/>
                  </p14:xfrm>
                </p:contentPart>
              </mc:Choice>
              <mc:Fallback xmlns="">
                <p:pic>
                  <p:nvPicPr>
                    <p:cNvPr id="109" name="Ink 108">
                      <a:extLst>
                        <a:ext uri="{FF2B5EF4-FFF2-40B4-BE49-F238E27FC236}"/>
                      </a:extLst>
                    </p:cNvPr>
                    <p:cNvPicPr/>
                    <p:nvPr/>
                  </p:nvPicPr>
                  <p:blipFill>
                    <a:blip r:embed="rId80"/>
                    <a:stretch>
                      <a:fillRect/>
                    </a:stretch>
                  </p:blipFill>
                  <p:spPr>
                    <a:xfrm>
                      <a:off x="140520" y="156460"/>
                      <a:ext cx="30600" cy="30960"/>
                    </a:xfrm>
                    <a:prstGeom prst="rect">
                      <a:avLst/>
                    </a:prstGeom>
                  </p:spPr>
                </p:pic>
              </mc:Fallback>
            </mc:AlternateContent>
            <mc:AlternateContent xmlns:mc="http://schemas.openxmlformats.org/markup-compatibility/2006" xmlns:p14="http://schemas.microsoft.com/office/powerpoint/2010/main">
              <mc:Choice Requires="p14">
                <p:contentPart p14:bwMode="auto" r:id="rId179">
                  <p14:nvContentPartPr>
                    <p14:cNvPr id="110" name="Ink 109"/>
                    <p14:cNvContentPartPr/>
                    <p14:nvPr/>
                  </p14:nvContentPartPr>
                  <p14:xfrm>
                    <a:off x="203200" y="298450"/>
                    <a:ext cx="14400" cy="191160"/>
                  </p14:xfrm>
                </p:contentPart>
              </mc:Choice>
              <mc:Fallback xmlns="">
                <p:pic>
                  <p:nvPicPr>
                    <p:cNvPr id="110" name="Ink 109">
                      <a:extLst>
                        <a:ext uri="{FF2B5EF4-FFF2-40B4-BE49-F238E27FC236}"/>
                      </a:extLst>
                    </p:cNvPr>
                    <p:cNvPicPr/>
                    <p:nvPr/>
                  </p:nvPicPr>
                  <p:blipFill>
                    <a:blip r:embed="rId140"/>
                    <a:stretch>
                      <a:fillRect/>
                    </a:stretch>
                  </p:blipFill>
                  <p:spPr>
                    <a:xfrm>
                      <a:off x="191320" y="287630"/>
                      <a:ext cx="37440" cy="216768"/>
                    </a:xfrm>
                    <a:prstGeom prst="rect">
                      <a:avLst/>
                    </a:prstGeom>
                  </p:spPr>
                </p:pic>
              </mc:Fallback>
            </mc:AlternateContent>
            <mc:AlternateContent xmlns:mc="http://schemas.openxmlformats.org/markup-compatibility/2006" xmlns:p14="http://schemas.microsoft.com/office/powerpoint/2010/main">
              <mc:Choice Requires="p14">
                <p:contentPart p14:bwMode="auto" r:id="rId180">
                  <p14:nvContentPartPr>
                    <p14:cNvPr id="111" name="Ink 110"/>
                    <p14:cNvContentPartPr/>
                    <p14:nvPr/>
                  </p14:nvContentPartPr>
                  <p14:xfrm>
                    <a:off x="146050" y="469900"/>
                    <a:ext cx="73800" cy="164520"/>
                  </p14:xfrm>
                </p:contentPart>
              </mc:Choice>
              <mc:Fallback xmlns="">
                <p:pic>
                  <p:nvPicPr>
                    <p:cNvPr id="111" name="Ink 110">
                      <a:extLst>
                        <a:ext uri="{FF2B5EF4-FFF2-40B4-BE49-F238E27FC236}"/>
                      </a:extLst>
                    </p:cNvPr>
                    <p:cNvPicPr/>
                    <p:nvPr/>
                  </p:nvPicPr>
                  <p:blipFill>
                    <a:blip r:embed="rId181"/>
                    <a:stretch>
                      <a:fillRect/>
                    </a:stretch>
                  </p:blipFill>
                  <p:spPr>
                    <a:xfrm>
                      <a:off x="129490" y="458380"/>
                      <a:ext cx="100440" cy="192600"/>
                    </a:xfrm>
                    <a:prstGeom prst="rect">
                      <a:avLst/>
                    </a:prstGeom>
                  </p:spPr>
                </p:pic>
              </mc:Fallback>
            </mc:AlternateContent>
            <mc:AlternateContent xmlns:mc="http://schemas.openxmlformats.org/markup-compatibility/2006" xmlns:p14="http://schemas.microsoft.com/office/powerpoint/2010/main">
              <mc:Choice Requires="p14">
                <p:contentPart p14:bwMode="auto" r:id="rId182">
                  <p14:nvContentPartPr>
                    <p14:cNvPr id="112" name="Ink 111"/>
                    <p14:cNvContentPartPr/>
                    <p14:nvPr/>
                  </p14:nvContentPartPr>
                  <p14:xfrm>
                    <a:off x="222250" y="501650"/>
                    <a:ext cx="68040" cy="110880"/>
                  </p14:xfrm>
                </p:contentPart>
              </mc:Choice>
              <mc:Fallback xmlns="">
                <p:pic>
                  <p:nvPicPr>
                    <p:cNvPr id="112" name="Ink 111">
                      <a:extLst>
                        <a:ext uri="{FF2B5EF4-FFF2-40B4-BE49-F238E27FC236}"/>
                      </a:extLst>
                    </p:cNvPr>
                    <p:cNvPicPr/>
                    <p:nvPr/>
                  </p:nvPicPr>
                  <p:blipFill>
                    <a:blip r:embed="rId86"/>
                    <a:stretch>
                      <a:fillRect/>
                    </a:stretch>
                  </p:blipFill>
                  <p:spPr>
                    <a:xfrm>
                      <a:off x="208570" y="488690"/>
                      <a:ext cx="97920" cy="140040"/>
                    </a:xfrm>
                    <a:prstGeom prst="rect">
                      <a:avLst/>
                    </a:prstGeom>
                  </p:spPr>
                </p:pic>
              </mc:Fallback>
            </mc:AlternateContent>
            <mc:AlternateContent xmlns:mc="http://schemas.openxmlformats.org/markup-compatibility/2006" xmlns:p14="http://schemas.microsoft.com/office/powerpoint/2010/main">
              <mc:Choice Requires="p14">
                <p:contentPart p14:bwMode="auto" r:id="rId183">
                  <p14:nvContentPartPr>
                    <p14:cNvPr id="113" name="Ink 112"/>
                    <p14:cNvContentPartPr/>
                    <p14:nvPr/>
                  </p14:nvContentPartPr>
                  <p14:xfrm>
                    <a:off x="158750" y="196850"/>
                    <a:ext cx="89535" cy="30480"/>
                  </p14:xfrm>
                </p:contentPart>
              </mc:Choice>
              <mc:Fallback xmlns="">
                <p:pic>
                  <p:nvPicPr>
                    <p:cNvPr id="113" name="Ink 112">
                      <a:extLst>
                        <a:ext uri="{FF2B5EF4-FFF2-40B4-BE49-F238E27FC236}"/>
                      </a:extLst>
                    </p:cNvPr>
                    <p:cNvPicPr/>
                    <p:nvPr/>
                  </p:nvPicPr>
                  <p:blipFill>
                    <a:blip r:embed="rId184"/>
                    <a:stretch>
                      <a:fillRect/>
                    </a:stretch>
                  </p:blipFill>
                  <p:spPr>
                    <a:xfrm>
                      <a:off x="146524" y="186092"/>
                      <a:ext cx="111110" cy="52712"/>
                    </a:xfrm>
                    <a:prstGeom prst="rect">
                      <a:avLst/>
                    </a:prstGeom>
                  </p:spPr>
                </p:pic>
              </mc:Fallback>
            </mc:AlternateContent>
            <mc:AlternateContent xmlns:mc="http://schemas.openxmlformats.org/markup-compatibility/2006" xmlns:p14="http://schemas.microsoft.com/office/powerpoint/2010/main">
              <mc:Choice Requires="p14">
                <p:contentPart p14:bwMode="auto" r:id="rId185">
                  <p14:nvContentPartPr>
                    <p14:cNvPr id="114" name="Ink 113"/>
                    <p14:cNvContentPartPr/>
                    <p14:nvPr/>
                  </p14:nvContentPartPr>
                  <p14:xfrm>
                    <a:off x="44450" y="44450"/>
                    <a:ext cx="48240" cy="86400"/>
                  </p14:xfrm>
                </p:contentPart>
              </mc:Choice>
              <mc:Fallback xmlns="">
                <p:pic>
                  <p:nvPicPr>
                    <p:cNvPr id="114" name="Ink 113">
                      <a:extLst>
                        <a:ext uri="{FF2B5EF4-FFF2-40B4-BE49-F238E27FC236}"/>
                      </a:extLst>
                    </p:cNvPr>
                    <p:cNvPicPr/>
                    <p:nvPr/>
                  </p:nvPicPr>
                  <p:blipFill>
                    <a:blip r:embed="rId146"/>
                    <a:stretch>
                      <a:fillRect/>
                    </a:stretch>
                  </p:blipFill>
                  <p:spPr>
                    <a:xfrm>
                      <a:off x="30770" y="32570"/>
                      <a:ext cx="73800" cy="111960"/>
                    </a:xfrm>
                    <a:prstGeom prst="rect">
                      <a:avLst/>
                    </a:prstGeom>
                  </p:spPr>
                </p:pic>
              </mc:Fallback>
            </mc:AlternateContent>
            <mc:AlternateContent xmlns:mc="http://schemas.openxmlformats.org/markup-compatibility/2006" xmlns:p14="http://schemas.microsoft.com/office/powerpoint/2010/main">
              <mc:Choice Requires="p14">
                <p:contentPart p14:bwMode="auto" r:id="rId186">
                  <p14:nvContentPartPr>
                    <p14:cNvPr id="115" name="Ink 114"/>
                    <p14:cNvContentPartPr/>
                    <p14:nvPr/>
                  </p14:nvContentPartPr>
                  <p14:xfrm>
                    <a:off x="38100" y="69850"/>
                    <a:ext cx="67320" cy="140760"/>
                  </p14:xfrm>
                </p:contentPart>
              </mc:Choice>
              <mc:Fallback xmlns="">
                <p:pic>
                  <p:nvPicPr>
                    <p:cNvPr id="115" name="Ink 114">
                      <a:extLst>
                        <a:ext uri="{FF2B5EF4-FFF2-40B4-BE49-F238E27FC236}"/>
                      </a:extLst>
                    </p:cNvPr>
                    <p:cNvPicPr/>
                    <p:nvPr/>
                  </p:nvPicPr>
                  <p:blipFill>
                    <a:blip r:embed="rId92"/>
                    <a:stretch>
                      <a:fillRect/>
                    </a:stretch>
                  </p:blipFill>
                  <p:spPr>
                    <a:xfrm>
                      <a:off x="25860" y="61570"/>
                      <a:ext cx="88560" cy="161280"/>
                    </a:xfrm>
                    <a:prstGeom prst="rect">
                      <a:avLst/>
                    </a:prstGeom>
                  </p:spPr>
                </p:pic>
              </mc:Fallback>
            </mc:AlternateContent>
            <mc:AlternateContent xmlns:mc="http://schemas.openxmlformats.org/markup-compatibility/2006" xmlns:p14="http://schemas.microsoft.com/office/powerpoint/2010/main">
              <mc:Choice Requires="p14">
                <p:contentPart p14:bwMode="auto" r:id="rId187">
                  <p14:nvContentPartPr>
                    <p14:cNvPr id="116" name="Ink 115"/>
                    <p14:cNvContentPartPr/>
                    <p14:nvPr/>
                  </p14:nvContentPartPr>
                  <p14:xfrm>
                    <a:off x="38100" y="127000"/>
                    <a:ext cx="29520" cy="37080"/>
                  </p14:xfrm>
                </p:contentPart>
              </mc:Choice>
              <mc:Fallback xmlns="">
                <p:pic>
                  <p:nvPicPr>
                    <p:cNvPr id="116" name="Ink 115">
                      <a:extLst>
                        <a:ext uri="{FF2B5EF4-FFF2-40B4-BE49-F238E27FC236}"/>
                      </a:extLst>
                    </p:cNvPr>
                    <p:cNvPicPr/>
                    <p:nvPr/>
                  </p:nvPicPr>
                  <p:blipFill>
                    <a:blip r:embed="rId150"/>
                    <a:stretch>
                      <a:fillRect/>
                    </a:stretch>
                  </p:blipFill>
                  <p:spPr>
                    <a:xfrm>
                      <a:off x="27300" y="121600"/>
                      <a:ext cx="45720" cy="54000"/>
                    </a:xfrm>
                    <a:prstGeom prst="rect">
                      <a:avLst/>
                    </a:prstGeom>
                  </p:spPr>
                </p:pic>
              </mc:Fallback>
            </mc:AlternateContent>
            <mc:AlternateContent xmlns:mc="http://schemas.openxmlformats.org/markup-compatibility/2006" xmlns:p14="http://schemas.microsoft.com/office/powerpoint/2010/main">
              <mc:Choice Requires="p14">
                <p:contentPart p14:bwMode="auto" r:id="rId188">
                  <p14:nvContentPartPr>
                    <p14:cNvPr id="117" name="Ink 116"/>
                    <p14:cNvContentPartPr/>
                    <p14:nvPr/>
                  </p14:nvContentPartPr>
                  <p14:xfrm>
                    <a:off x="38100" y="215900"/>
                    <a:ext cx="22320" cy="33480"/>
                  </p14:xfrm>
                </p:contentPart>
              </mc:Choice>
              <mc:Fallback xmlns="">
                <p:pic>
                  <p:nvPicPr>
                    <p:cNvPr id="117" name="Ink 116">
                      <a:extLst>
                        <a:ext uri="{FF2B5EF4-FFF2-40B4-BE49-F238E27FC236}"/>
                      </a:extLst>
                    </p:cNvPr>
                    <p:cNvPicPr/>
                    <p:nvPr/>
                  </p:nvPicPr>
                  <p:blipFill>
                    <a:blip r:embed="rId189"/>
                    <a:stretch>
                      <a:fillRect/>
                    </a:stretch>
                  </p:blipFill>
                  <p:spPr>
                    <a:xfrm>
                      <a:off x="27660" y="207166"/>
                      <a:ext cx="41760" cy="53495"/>
                    </a:xfrm>
                    <a:prstGeom prst="rect">
                      <a:avLst/>
                    </a:prstGeom>
                  </p:spPr>
                </p:pic>
              </mc:Fallback>
            </mc:AlternateContent>
            <mc:AlternateContent xmlns:mc="http://schemas.openxmlformats.org/markup-compatibility/2006" xmlns:p14="http://schemas.microsoft.com/office/powerpoint/2010/main">
              <mc:Choice Requires="p14">
                <p:contentPart p14:bwMode="auto" r:id="rId190">
                  <p14:nvContentPartPr>
                    <p14:cNvPr id="118" name="Ink 117"/>
                    <p14:cNvContentPartPr/>
                    <p14:nvPr/>
                  </p14:nvContentPartPr>
                  <p14:xfrm>
                    <a:off x="31750" y="215900"/>
                    <a:ext cx="27000" cy="38160"/>
                  </p14:xfrm>
                </p:contentPart>
              </mc:Choice>
              <mc:Fallback xmlns="">
                <p:pic>
                  <p:nvPicPr>
                    <p:cNvPr id="118" name="Ink 117">
                      <a:extLst>
                        <a:ext uri="{FF2B5EF4-FFF2-40B4-BE49-F238E27FC236}"/>
                      </a:extLst>
                    </p:cNvPr>
                    <p:cNvPicPr/>
                    <p:nvPr/>
                  </p:nvPicPr>
                  <p:blipFill>
                    <a:blip r:embed="rId191"/>
                    <a:stretch>
                      <a:fillRect/>
                    </a:stretch>
                  </p:blipFill>
                  <p:spPr>
                    <a:xfrm>
                      <a:off x="23470" y="210449"/>
                      <a:ext cx="40680" cy="52697"/>
                    </a:xfrm>
                    <a:prstGeom prst="rect">
                      <a:avLst/>
                    </a:prstGeom>
                  </p:spPr>
                </p:pic>
              </mc:Fallback>
            </mc:AlternateContent>
            <mc:AlternateContent xmlns:mc="http://schemas.openxmlformats.org/markup-compatibility/2006" xmlns:p14="http://schemas.microsoft.com/office/powerpoint/2010/main">
              <mc:Choice Requires="p14">
                <p:contentPart p14:bwMode="auto" r:id="rId192">
                  <p14:nvContentPartPr>
                    <p14:cNvPr id="119" name="Ink 118"/>
                    <p14:cNvContentPartPr/>
                    <p14:nvPr/>
                  </p14:nvContentPartPr>
                  <p14:xfrm>
                    <a:off x="0" y="165100"/>
                    <a:ext cx="47160" cy="28800"/>
                  </p14:xfrm>
                </p:contentPart>
              </mc:Choice>
              <mc:Fallback xmlns="">
                <p:pic>
                  <p:nvPicPr>
                    <p:cNvPr id="119" name="Ink 118">
                      <a:extLst>
                        <a:ext uri="{FF2B5EF4-FFF2-40B4-BE49-F238E27FC236}"/>
                      </a:extLst>
                    </p:cNvPr>
                    <p:cNvPicPr/>
                    <p:nvPr/>
                  </p:nvPicPr>
                  <p:blipFill>
                    <a:blip r:embed="rId100"/>
                    <a:stretch>
                      <a:fillRect/>
                    </a:stretch>
                  </p:blipFill>
                  <p:spPr>
                    <a:xfrm>
                      <a:off x="-13320" y="155020"/>
                      <a:ext cx="70560" cy="52200"/>
                    </a:xfrm>
                    <a:prstGeom prst="rect">
                      <a:avLst/>
                    </a:prstGeom>
                  </p:spPr>
                </p:pic>
              </mc:Fallback>
            </mc:AlternateContent>
            <mc:AlternateContent xmlns:mc="http://schemas.openxmlformats.org/markup-compatibility/2006" xmlns:p14="http://schemas.microsoft.com/office/powerpoint/2010/main">
              <mc:Choice Requires="p14">
                <p:contentPart p14:bwMode="auto" r:id="rId193">
                  <p14:nvContentPartPr>
                    <p14:cNvPr id="120" name="Ink 119"/>
                    <p14:cNvContentPartPr/>
                    <p14:nvPr/>
                  </p14:nvContentPartPr>
                  <p14:xfrm>
                    <a:off x="101600" y="25400"/>
                    <a:ext cx="41760" cy="35280"/>
                  </p14:xfrm>
                </p:contentPart>
              </mc:Choice>
              <mc:Fallback xmlns="">
                <p:pic>
                  <p:nvPicPr>
                    <p:cNvPr id="120" name="Ink 119">
                      <a:extLst>
                        <a:ext uri="{FF2B5EF4-FFF2-40B4-BE49-F238E27FC236}"/>
                      </a:extLst>
                    </p:cNvPr>
                    <p:cNvPicPr/>
                    <p:nvPr/>
                  </p:nvPicPr>
                  <p:blipFill>
                    <a:blip r:embed="rId102"/>
                    <a:stretch>
                      <a:fillRect/>
                    </a:stretch>
                  </p:blipFill>
                  <p:spPr>
                    <a:xfrm>
                      <a:off x="90080" y="20360"/>
                      <a:ext cx="58320" cy="51840"/>
                    </a:xfrm>
                    <a:prstGeom prst="rect">
                      <a:avLst/>
                    </a:prstGeom>
                  </p:spPr>
                </p:pic>
              </mc:Fallback>
            </mc:AlternateContent>
            <mc:AlternateContent xmlns:mc="http://schemas.openxmlformats.org/markup-compatibility/2006" xmlns:p14="http://schemas.microsoft.com/office/powerpoint/2010/main">
              <mc:Choice Requires="p14">
                <p:contentPart p14:bwMode="auto" r:id="rId194">
                  <p14:nvContentPartPr>
                    <p14:cNvPr id="121" name="Ink 120"/>
                    <p14:cNvContentPartPr/>
                    <p14:nvPr/>
                  </p14:nvContentPartPr>
                  <p14:xfrm>
                    <a:off x="101600" y="0"/>
                    <a:ext cx="126360" cy="63000"/>
                  </p14:xfrm>
                </p:contentPart>
              </mc:Choice>
              <mc:Fallback xmlns="">
                <p:pic>
                  <p:nvPicPr>
                    <p:cNvPr id="121" name="Ink 120">
                      <a:extLst>
                        <a:ext uri="{FF2B5EF4-FFF2-40B4-BE49-F238E27FC236}"/>
                      </a:extLst>
                    </p:cNvPr>
                    <p:cNvPicPr/>
                    <p:nvPr/>
                  </p:nvPicPr>
                  <p:blipFill>
                    <a:blip r:embed="rId195"/>
                    <a:stretch>
                      <a:fillRect/>
                    </a:stretch>
                  </p:blipFill>
                  <p:spPr>
                    <a:xfrm>
                      <a:off x="96907" y="-9414"/>
                      <a:ext cx="137552" cy="77121"/>
                    </a:xfrm>
                    <a:prstGeom prst="rect">
                      <a:avLst/>
                    </a:prstGeom>
                  </p:spPr>
                </p:pic>
              </mc:Fallback>
            </mc:AlternateContent>
            <mc:AlternateContent xmlns:mc="http://schemas.openxmlformats.org/markup-compatibility/2006" xmlns:p14="http://schemas.microsoft.com/office/powerpoint/2010/main">
              <mc:Choice Requires="p14">
                <p:contentPart p14:bwMode="auto" r:id="rId196">
                  <p14:nvContentPartPr>
                    <p14:cNvPr id="122" name="Ink 121"/>
                    <p14:cNvContentPartPr/>
                    <p14:nvPr/>
                  </p14:nvContentPartPr>
                  <p14:xfrm>
                    <a:off x="247650" y="25400"/>
                    <a:ext cx="8640" cy="3240"/>
                  </p14:xfrm>
                </p:contentPart>
              </mc:Choice>
              <mc:Fallback xmlns="">
                <p:pic>
                  <p:nvPicPr>
                    <p:cNvPr id="122" name="Ink 121">
                      <a:extLst>
                        <a:ext uri="{FF2B5EF4-FFF2-40B4-BE49-F238E27FC236}"/>
                      </a:extLst>
                    </p:cNvPr>
                    <p:cNvPicPr/>
                    <p:nvPr/>
                  </p:nvPicPr>
                  <p:blipFill>
                    <a:blip r:embed="rId197"/>
                    <a:stretch>
                      <a:fillRect/>
                    </a:stretch>
                  </p:blipFill>
                  <p:spPr>
                    <a:xfrm>
                      <a:off x="241170" y="18920"/>
                      <a:ext cx="2196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198">
                  <p14:nvContentPartPr>
                    <p14:cNvPr id="123" name="Ink 122"/>
                    <p14:cNvContentPartPr/>
                    <p14:nvPr/>
                  </p14:nvContentPartPr>
                  <p14:xfrm>
                    <a:off x="152400" y="38100"/>
                    <a:ext cx="59040" cy="18000"/>
                  </p14:xfrm>
                </p:contentPart>
              </mc:Choice>
              <mc:Fallback xmlns="">
                <p:pic>
                  <p:nvPicPr>
                    <p:cNvPr id="123" name="Ink 122">
                      <a:extLst>
                        <a:ext uri="{FF2B5EF4-FFF2-40B4-BE49-F238E27FC236}"/>
                      </a:extLst>
                    </p:cNvPr>
                    <p:cNvPicPr/>
                    <p:nvPr/>
                  </p:nvPicPr>
                  <p:blipFill>
                    <a:blip r:embed="rId108"/>
                    <a:stretch>
                      <a:fillRect/>
                    </a:stretch>
                  </p:blipFill>
                  <p:spPr>
                    <a:xfrm>
                      <a:off x="144840" y="31980"/>
                      <a:ext cx="70920" cy="29520"/>
                    </a:xfrm>
                    <a:prstGeom prst="rect">
                      <a:avLst/>
                    </a:prstGeom>
                  </p:spPr>
                </p:pic>
              </mc:Fallback>
            </mc:AlternateContent>
            <mc:AlternateContent xmlns:mc="http://schemas.openxmlformats.org/markup-compatibility/2006" xmlns:p14="http://schemas.microsoft.com/office/powerpoint/2010/main">
              <mc:Choice Requires="p14">
                <p:contentPart p14:bwMode="auto" r:id="rId199">
                  <p14:nvContentPartPr>
                    <p14:cNvPr id="124" name="Ink 123"/>
                    <p14:cNvContentPartPr/>
                    <p14:nvPr/>
                  </p14:nvContentPartPr>
                  <p14:xfrm>
                    <a:off x="203200" y="50800"/>
                    <a:ext cx="24480" cy="5040"/>
                  </p14:xfrm>
                </p:contentPart>
              </mc:Choice>
              <mc:Fallback xmlns="">
                <p:pic>
                  <p:nvPicPr>
                    <p:cNvPr id="124" name="Ink 123">
                      <a:extLst>
                        <a:ext uri="{FF2B5EF4-FFF2-40B4-BE49-F238E27FC236}"/>
                      </a:extLst>
                    </p:cNvPr>
                    <p:cNvPicPr/>
                    <p:nvPr/>
                  </p:nvPicPr>
                  <p:blipFill>
                    <a:blip r:embed="rId200"/>
                    <a:stretch>
                      <a:fillRect/>
                    </a:stretch>
                  </p:blipFill>
                  <p:spPr>
                    <a:xfrm>
                      <a:off x="195893" y="43600"/>
                      <a:ext cx="36537" cy="19080"/>
                    </a:xfrm>
                    <a:prstGeom prst="rect">
                      <a:avLst/>
                    </a:prstGeom>
                  </p:spPr>
                </p:pic>
              </mc:Fallback>
            </mc:AlternateContent>
            <mc:AlternateContent xmlns:mc="http://schemas.openxmlformats.org/markup-compatibility/2006" xmlns:p14="http://schemas.microsoft.com/office/powerpoint/2010/main">
              <mc:Choice Requires="p14">
                <p:contentPart p14:bwMode="auto" r:id="rId201">
                  <p14:nvContentPartPr>
                    <p14:cNvPr id="125" name="Ink 124"/>
                    <p14:cNvContentPartPr/>
                    <p14:nvPr/>
                  </p14:nvContentPartPr>
                  <p14:xfrm>
                    <a:off x="241300" y="38100"/>
                    <a:ext cx="44280" cy="25920"/>
                  </p14:xfrm>
                </p:contentPart>
              </mc:Choice>
              <mc:Fallback xmlns="">
                <p:pic>
                  <p:nvPicPr>
                    <p:cNvPr id="125" name="Ink 124">
                      <a:extLst>
                        <a:ext uri="{FF2B5EF4-FFF2-40B4-BE49-F238E27FC236}"/>
                      </a:extLst>
                    </p:cNvPr>
                    <p:cNvPicPr/>
                    <p:nvPr/>
                  </p:nvPicPr>
                  <p:blipFill>
                    <a:blip r:embed="rId112"/>
                    <a:stretch>
                      <a:fillRect/>
                    </a:stretch>
                  </p:blipFill>
                  <p:spPr>
                    <a:xfrm>
                      <a:off x="235180" y="29460"/>
                      <a:ext cx="57600" cy="42840"/>
                    </a:xfrm>
                    <a:prstGeom prst="rect">
                      <a:avLst/>
                    </a:prstGeom>
                  </p:spPr>
                </p:pic>
              </mc:Fallback>
            </mc:AlternateContent>
            <mc:AlternateContent xmlns:mc="http://schemas.openxmlformats.org/markup-compatibility/2006" xmlns:p14="http://schemas.microsoft.com/office/powerpoint/2010/main">
              <mc:Choice Requires="p14">
                <p:contentPart p14:bwMode="auto" r:id="rId202">
                  <p14:nvContentPartPr>
                    <p14:cNvPr id="126" name="Ink 125"/>
                    <p14:cNvContentPartPr/>
                    <p14:nvPr/>
                  </p14:nvContentPartPr>
                  <p14:xfrm>
                    <a:off x="285750" y="69850"/>
                    <a:ext cx="30240" cy="36000"/>
                  </p14:xfrm>
                </p:contentPart>
              </mc:Choice>
              <mc:Fallback xmlns="">
                <p:pic>
                  <p:nvPicPr>
                    <p:cNvPr id="126" name="Ink 125">
                      <a:extLst>
                        <a:ext uri="{FF2B5EF4-FFF2-40B4-BE49-F238E27FC236}"/>
                      </a:extLst>
                    </p:cNvPr>
                    <p:cNvPicPr/>
                    <p:nvPr/>
                  </p:nvPicPr>
                  <p:blipFill>
                    <a:blip r:embed="rId114"/>
                    <a:stretch>
                      <a:fillRect/>
                    </a:stretch>
                  </p:blipFill>
                  <p:spPr>
                    <a:xfrm>
                      <a:off x="279990" y="65170"/>
                      <a:ext cx="42120" cy="48600"/>
                    </a:xfrm>
                    <a:prstGeom prst="rect">
                      <a:avLst/>
                    </a:prstGeom>
                  </p:spPr>
                </p:pic>
              </mc:Fallback>
            </mc:AlternateContent>
            <mc:AlternateContent xmlns:mc="http://schemas.openxmlformats.org/markup-compatibility/2006" xmlns:p14="http://schemas.microsoft.com/office/powerpoint/2010/main">
              <mc:Choice Requires="p14">
                <p:contentPart p14:bwMode="auto" r:id="rId203">
                  <p14:nvContentPartPr>
                    <p14:cNvPr id="127" name="Ink 126"/>
                    <p14:cNvContentPartPr/>
                    <p14:nvPr/>
                  </p14:nvContentPartPr>
                  <p14:xfrm>
                    <a:off x="285750" y="69850"/>
                    <a:ext cx="40680" cy="73800"/>
                  </p14:xfrm>
                </p:contentPart>
              </mc:Choice>
              <mc:Fallback xmlns="">
                <p:pic>
                  <p:nvPicPr>
                    <p:cNvPr id="127" name="Ink 126">
                      <a:extLst>
                        <a:ext uri="{FF2B5EF4-FFF2-40B4-BE49-F238E27FC236}"/>
                      </a:extLst>
                    </p:cNvPr>
                    <p:cNvPicPr/>
                    <p:nvPr/>
                  </p:nvPicPr>
                  <p:blipFill>
                    <a:blip r:embed="rId116"/>
                    <a:stretch>
                      <a:fillRect/>
                    </a:stretch>
                  </p:blipFill>
                  <p:spPr>
                    <a:xfrm>
                      <a:off x="281070" y="65170"/>
                      <a:ext cx="53640" cy="86760"/>
                    </a:xfrm>
                    <a:prstGeom prst="rect">
                      <a:avLst/>
                    </a:prstGeom>
                  </p:spPr>
                </p:pic>
              </mc:Fallback>
            </mc:AlternateContent>
            <mc:AlternateContent xmlns:mc="http://schemas.openxmlformats.org/markup-compatibility/2006" xmlns:p14="http://schemas.microsoft.com/office/powerpoint/2010/main">
              <mc:Choice Requires="p14">
                <p:contentPart p14:bwMode="auto" r:id="rId204">
                  <p14:nvContentPartPr>
                    <p14:cNvPr id="128" name="Ink 127"/>
                    <p14:cNvContentPartPr/>
                    <p14:nvPr/>
                  </p14:nvContentPartPr>
                  <p14:xfrm>
                    <a:off x="323850" y="139700"/>
                    <a:ext cx="23040" cy="43200"/>
                  </p14:xfrm>
                </p:contentPart>
              </mc:Choice>
              <mc:Fallback xmlns="">
                <p:pic>
                  <p:nvPicPr>
                    <p:cNvPr id="128" name="Ink 127">
                      <a:extLst>
                        <a:ext uri="{FF2B5EF4-FFF2-40B4-BE49-F238E27FC236}"/>
                      </a:extLst>
                    </p:cNvPr>
                    <p:cNvPicPr/>
                    <p:nvPr/>
                  </p:nvPicPr>
                  <p:blipFill>
                    <a:blip r:embed="rId118"/>
                    <a:stretch>
                      <a:fillRect/>
                    </a:stretch>
                  </p:blipFill>
                  <p:spPr>
                    <a:xfrm>
                      <a:off x="318090" y="133940"/>
                      <a:ext cx="33840" cy="55440"/>
                    </a:xfrm>
                    <a:prstGeom prst="rect">
                      <a:avLst/>
                    </a:prstGeom>
                  </p:spPr>
                </p:pic>
              </mc:Fallback>
            </mc:AlternateContent>
            <mc:AlternateContent xmlns:mc="http://schemas.openxmlformats.org/markup-compatibility/2006" xmlns:p14="http://schemas.microsoft.com/office/powerpoint/2010/main">
              <mc:Choice Requires="p14">
                <p:contentPart p14:bwMode="auto" r:id="rId205">
                  <p14:nvContentPartPr>
                    <p14:cNvPr id="129" name="Ink 128"/>
                    <p14:cNvContentPartPr/>
                    <p14:nvPr/>
                  </p14:nvContentPartPr>
                  <p14:xfrm>
                    <a:off x="323850" y="139700"/>
                    <a:ext cx="25920" cy="84240"/>
                  </p14:xfrm>
                </p:contentPart>
              </mc:Choice>
              <mc:Fallback xmlns="">
                <p:pic>
                  <p:nvPicPr>
                    <p:cNvPr id="129" name="Ink 128">
                      <a:extLst>
                        <a:ext uri="{FF2B5EF4-FFF2-40B4-BE49-F238E27FC236}"/>
                      </a:extLst>
                    </p:cNvPr>
                    <p:cNvPicPr/>
                    <p:nvPr/>
                  </p:nvPicPr>
                  <p:blipFill>
                    <a:blip r:embed="rId120"/>
                    <a:stretch>
                      <a:fillRect/>
                    </a:stretch>
                  </p:blipFill>
                  <p:spPr>
                    <a:xfrm>
                      <a:off x="316290" y="132140"/>
                      <a:ext cx="42120" cy="101520"/>
                    </a:xfrm>
                    <a:prstGeom prst="rect">
                      <a:avLst/>
                    </a:prstGeom>
                  </p:spPr>
                </p:pic>
              </mc:Fallback>
            </mc:AlternateContent>
            <mc:AlternateContent xmlns:mc="http://schemas.openxmlformats.org/markup-compatibility/2006" xmlns:p14="http://schemas.microsoft.com/office/powerpoint/2010/main">
              <mc:Choice Requires="p14">
                <p:contentPart p14:bwMode="auto" r:id="rId206">
                  <p14:nvContentPartPr>
                    <p14:cNvPr id="130" name="Ink 129"/>
                    <p14:cNvContentPartPr/>
                    <p14:nvPr/>
                  </p14:nvContentPartPr>
                  <p14:xfrm>
                    <a:off x="336550" y="165100"/>
                    <a:ext cx="49680" cy="63720"/>
                  </p14:xfrm>
                </p:contentPart>
              </mc:Choice>
              <mc:Fallback xmlns="">
                <p:pic>
                  <p:nvPicPr>
                    <p:cNvPr id="130" name="Ink 129">
                      <a:extLst>
                        <a:ext uri="{FF2B5EF4-FFF2-40B4-BE49-F238E27FC236}"/>
                      </a:extLst>
                    </p:cNvPr>
                    <p:cNvPicPr/>
                    <p:nvPr/>
                  </p:nvPicPr>
                  <p:blipFill>
                    <a:blip r:embed="rId207"/>
                    <a:stretch>
                      <a:fillRect/>
                    </a:stretch>
                  </p:blipFill>
                  <p:spPr>
                    <a:xfrm>
                      <a:off x="329710" y="158221"/>
                      <a:ext cx="65520" cy="80012"/>
                    </a:xfrm>
                    <a:prstGeom prst="rect">
                      <a:avLst/>
                    </a:prstGeom>
                  </p:spPr>
                </p:pic>
              </mc:Fallback>
            </mc:AlternateContent>
            <mc:AlternateContent xmlns:mc="http://schemas.openxmlformats.org/markup-compatibility/2006" xmlns:p14="http://schemas.microsoft.com/office/powerpoint/2010/main">
              <mc:Choice Requires="p14">
                <p:contentPart p14:bwMode="auto" r:id="rId208">
                  <p14:nvContentPartPr>
                    <p14:cNvPr id="131" name="Ink 130"/>
                    <p14:cNvContentPartPr/>
                    <p14:nvPr/>
                  </p14:nvContentPartPr>
                  <p14:xfrm>
                    <a:off x="304800" y="215900"/>
                    <a:ext cx="38160" cy="33120"/>
                  </p14:xfrm>
                </p:contentPart>
              </mc:Choice>
              <mc:Fallback xmlns="">
                <p:pic>
                  <p:nvPicPr>
                    <p:cNvPr id="131" name="Ink 130">
                      <a:extLst>
                        <a:ext uri="{FF2B5EF4-FFF2-40B4-BE49-F238E27FC236}"/>
                      </a:extLst>
                    </p:cNvPr>
                    <p:cNvPicPr/>
                    <p:nvPr/>
                  </p:nvPicPr>
                  <p:blipFill>
                    <a:blip r:embed="rId209"/>
                    <a:stretch>
                      <a:fillRect/>
                    </a:stretch>
                  </p:blipFill>
                  <p:spPr>
                    <a:xfrm>
                      <a:off x="297600" y="208621"/>
                      <a:ext cx="55440" cy="51318"/>
                    </a:xfrm>
                    <a:prstGeom prst="rect">
                      <a:avLst/>
                    </a:prstGeom>
                  </p:spPr>
                </p:pic>
              </mc:Fallback>
            </mc:AlternateContent>
            <mc:AlternateContent xmlns:mc="http://schemas.openxmlformats.org/markup-compatibility/2006" xmlns:p14="http://schemas.microsoft.com/office/powerpoint/2010/main">
              <mc:Choice Requires="p14">
                <p:contentPart p14:bwMode="auto" r:id="rId210">
                  <p14:nvContentPartPr>
                    <p14:cNvPr id="132" name="Ink 131"/>
                    <p14:cNvContentPartPr/>
                    <p14:nvPr/>
                  </p14:nvContentPartPr>
                  <p14:xfrm>
                    <a:off x="304800" y="215900"/>
                    <a:ext cx="70200" cy="32400"/>
                  </p14:xfrm>
                </p:contentPart>
              </mc:Choice>
              <mc:Fallback xmlns="">
                <p:pic>
                  <p:nvPicPr>
                    <p:cNvPr id="132" name="Ink 131">
                      <a:extLst>
                        <a:ext uri="{FF2B5EF4-FFF2-40B4-BE49-F238E27FC236}"/>
                      </a:extLst>
                    </p:cNvPr>
                    <p:cNvPicPr/>
                    <p:nvPr/>
                  </p:nvPicPr>
                  <p:blipFill>
                    <a:blip r:embed="rId211"/>
                    <a:stretch>
                      <a:fillRect/>
                    </a:stretch>
                  </p:blipFill>
                  <p:spPr>
                    <a:xfrm>
                      <a:off x="297240" y="208255"/>
                      <a:ext cx="84240" cy="49146"/>
                    </a:xfrm>
                    <a:prstGeom prst="rect">
                      <a:avLst/>
                    </a:prstGeom>
                  </p:spPr>
                </p:pic>
              </mc:Fallback>
            </mc:AlternateContent>
            <mc:AlternateContent xmlns:mc="http://schemas.openxmlformats.org/markup-compatibility/2006" xmlns:p14="http://schemas.microsoft.com/office/powerpoint/2010/main">
              <mc:Choice Requires="p14">
                <p:contentPart p14:bwMode="auto" r:id="rId212">
                  <p14:nvContentPartPr>
                    <p14:cNvPr id="133" name="Ink 132"/>
                    <p14:cNvContentPartPr/>
                    <p14:nvPr/>
                  </p14:nvContentPartPr>
                  <p14:xfrm>
                    <a:off x="323850" y="247650"/>
                    <a:ext cx="19080" cy="17640"/>
                  </p14:xfrm>
                </p:contentPart>
              </mc:Choice>
              <mc:Fallback xmlns="">
                <p:pic>
                  <p:nvPicPr>
                    <p:cNvPr id="133" name="Ink 132">
                      <a:extLst>
                        <a:ext uri="{FF2B5EF4-FFF2-40B4-BE49-F238E27FC236}"/>
                      </a:extLst>
                    </p:cNvPr>
                    <p:cNvPicPr/>
                    <p:nvPr/>
                  </p:nvPicPr>
                  <p:blipFill>
                    <a:blip r:embed="rId128"/>
                    <a:stretch>
                      <a:fillRect/>
                    </a:stretch>
                  </p:blipFill>
                  <p:spPr>
                    <a:xfrm>
                      <a:off x="318450" y="242250"/>
                      <a:ext cx="36360" cy="34920"/>
                    </a:xfrm>
                    <a:prstGeom prst="rect">
                      <a:avLst/>
                    </a:prstGeom>
                  </p:spPr>
                </p:pic>
              </mc:Fallback>
            </mc:AlternateContent>
            <mc:AlternateContent xmlns:mc="http://schemas.openxmlformats.org/markup-compatibility/2006" xmlns:p14="http://schemas.microsoft.com/office/powerpoint/2010/main">
              <mc:Choice Requires="p14">
                <p:contentPart p14:bwMode="auto" r:id="rId213">
                  <p14:nvContentPartPr>
                    <p14:cNvPr id="134" name="Ink 133"/>
                    <p14:cNvContentPartPr/>
                    <p14:nvPr/>
                  </p14:nvContentPartPr>
                  <p14:xfrm>
                    <a:off x="203200" y="349250"/>
                    <a:ext cx="135360" cy="49680"/>
                  </p14:xfrm>
                </p:contentPart>
              </mc:Choice>
              <mc:Fallback xmlns="">
                <p:pic>
                  <p:nvPicPr>
                    <p:cNvPr id="134" name="Ink 133">
                      <a:extLst>
                        <a:ext uri="{FF2B5EF4-FFF2-40B4-BE49-F238E27FC236}"/>
                      </a:extLst>
                    </p:cNvPr>
                    <p:cNvPicPr/>
                    <p:nvPr/>
                  </p:nvPicPr>
                  <p:blipFill>
                    <a:blip r:embed="rId214"/>
                    <a:stretch>
                      <a:fillRect/>
                    </a:stretch>
                  </p:blipFill>
                  <p:spPr>
                    <a:xfrm>
                      <a:off x="190927" y="342723"/>
                      <a:ext cx="157379" cy="69262"/>
                    </a:xfrm>
                    <a:prstGeom prst="rect">
                      <a:avLst/>
                    </a:prstGeom>
                  </p:spPr>
                </p:pic>
              </mc:Fallback>
            </mc:AlternateContent>
            <mc:AlternateContent xmlns:mc="http://schemas.openxmlformats.org/markup-compatibility/2006" xmlns:p14="http://schemas.microsoft.com/office/powerpoint/2010/main">
              <mc:Choice Requires="p14">
                <p:contentPart p14:bwMode="auto" r:id="rId215">
                  <p14:nvContentPartPr>
                    <p14:cNvPr id="135" name="Ink 134"/>
                    <p14:cNvContentPartPr/>
                    <p14:nvPr/>
                  </p14:nvContentPartPr>
                  <p14:xfrm>
                    <a:off x="88900" y="393700"/>
                    <a:ext cx="109440" cy="74880"/>
                  </p14:xfrm>
                </p:contentPart>
              </mc:Choice>
              <mc:Fallback xmlns="">
                <p:pic>
                  <p:nvPicPr>
                    <p:cNvPr id="135" name="Ink 134">
                      <a:extLst>
                        <a:ext uri="{FF2B5EF4-FFF2-40B4-BE49-F238E27FC236}"/>
                      </a:extLst>
                    </p:cNvPr>
                    <p:cNvPicPr/>
                    <p:nvPr/>
                  </p:nvPicPr>
                  <p:blipFill>
                    <a:blip r:embed="rId132"/>
                    <a:stretch>
                      <a:fillRect/>
                    </a:stretch>
                  </p:blipFill>
                  <p:spPr>
                    <a:xfrm>
                      <a:off x="77380" y="382540"/>
                      <a:ext cx="128880" cy="98640"/>
                    </a:xfrm>
                    <a:prstGeom prst="rect">
                      <a:avLst/>
                    </a:prstGeom>
                  </p:spPr>
                </p:pic>
              </mc:Fallback>
            </mc:AlternateContent>
          </p:grpSp>
          <p:grpSp>
            <p:nvGrpSpPr>
              <p:cNvPr id="22633" name="Group 212"/>
              <p:cNvGrpSpPr>
                <a:grpSpLocks/>
              </p:cNvGrpSpPr>
              <p:nvPr/>
            </p:nvGrpSpPr>
            <p:grpSpPr bwMode="auto">
              <a:xfrm>
                <a:off x="1662280" y="5736351"/>
                <a:ext cx="267969" cy="596265"/>
                <a:chOff x="0" y="0"/>
                <a:chExt cx="268420" cy="596320"/>
              </a:xfrm>
            </p:grpSpPr>
            <mc:AlternateContent xmlns:mc="http://schemas.openxmlformats.org/markup-compatibility/2006" xmlns:p14="http://schemas.microsoft.com/office/powerpoint/2010/main">
              <mc:Choice Requires="p14">
                <p:contentPart p14:bwMode="auto" r:id="rId216">
                  <p14:nvContentPartPr>
                    <p14:cNvPr id="96" name="Ink 95"/>
                    <p14:cNvContentPartPr/>
                    <p14:nvPr/>
                  </p14:nvContentPartPr>
                  <p14:xfrm>
                    <a:off x="6350" y="0"/>
                    <a:ext cx="239400" cy="218880"/>
                  </p14:xfrm>
                </p:contentPart>
              </mc:Choice>
              <mc:Fallback xmlns="">
                <p:pic>
                  <p:nvPicPr>
                    <p:cNvPr id="96" name="Ink 95">
                      <a:extLst>
                        <a:ext uri="{FF2B5EF4-FFF2-40B4-BE49-F238E27FC236}"/>
                      </a:extLst>
                    </p:cNvPr>
                    <p:cNvPicPr/>
                    <p:nvPr/>
                  </p:nvPicPr>
                  <p:blipFill>
                    <a:blip r:embed="rId217"/>
                    <a:stretch>
                      <a:fillRect/>
                    </a:stretch>
                  </p:blipFill>
                  <p:spPr>
                    <a:xfrm>
                      <a:off x="-9514" y="-14400"/>
                      <a:ext cx="270767" cy="250200"/>
                    </a:xfrm>
                    <a:prstGeom prst="rect">
                      <a:avLst/>
                    </a:prstGeom>
                  </p:spPr>
                </p:pic>
              </mc:Fallback>
            </mc:AlternateContent>
            <mc:AlternateContent xmlns:mc="http://schemas.openxmlformats.org/markup-compatibility/2006" xmlns:p14="http://schemas.microsoft.com/office/powerpoint/2010/main">
              <mc:Choice Requires="p14">
                <p:contentPart p14:bwMode="auto" r:id="rId218">
                  <p14:nvContentPartPr>
                    <p14:cNvPr id="97" name="Ink 96"/>
                    <p14:cNvContentPartPr/>
                    <p14:nvPr/>
                  </p14:nvContentPartPr>
                  <p14:xfrm>
                    <a:off x="127000" y="19050"/>
                    <a:ext cx="122040" cy="77760"/>
                  </p14:xfrm>
                </p:contentPart>
              </mc:Choice>
              <mc:Fallback xmlns="">
                <p:pic>
                  <p:nvPicPr>
                    <p:cNvPr id="97" name="Ink 96">
                      <a:extLst>
                        <a:ext uri="{FF2B5EF4-FFF2-40B4-BE49-F238E27FC236}"/>
                      </a:extLst>
                    </p:cNvPr>
                    <p:cNvPicPr/>
                    <p:nvPr/>
                  </p:nvPicPr>
                  <p:blipFill>
                    <a:blip r:embed="rId136"/>
                    <a:stretch>
                      <a:fillRect/>
                    </a:stretch>
                  </p:blipFill>
                  <p:spPr>
                    <a:xfrm>
                      <a:off x="112600" y="2490"/>
                      <a:ext cx="151560" cy="107280"/>
                    </a:xfrm>
                    <a:prstGeom prst="rect">
                      <a:avLst/>
                    </a:prstGeom>
                  </p:spPr>
                </p:pic>
              </mc:Fallback>
            </mc:AlternateContent>
            <mc:AlternateContent xmlns:mc="http://schemas.openxmlformats.org/markup-compatibility/2006" xmlns:p14="http://schemas.microsoft.com/office/powerpoint/2010/main">
              <mc:Choice Requires="p14">
                <p:contentPart p14:bwMode="auto" r:id="rId219">
                  <p14:nvContentPartPr>
                    <p14:cNvPr id="98" name="Ink 97"/>
                    <p14:cNvContentPartPr/>
                    <p14:nvPr/>
                  </p14:nvContentPartPr>
                  <p14:xfrm>
                    <a:off x="177800" y="101600"/>
                    <a:ext cx="2880" cy="720"/>
                  </p14:xfrm>
                </p:contentPart>
              </mc:Choice>
              <mc:Fallback xmlns="">
                <p:pic>
                  <p:nvPicPr>
                    <p:cNvPr id="98" name="Ink 97">
                      <a:extLst>
                        <a:ext uri="{FF2B5EF4-FFF2-40B4-BE49-F238E27FC236}"/>
                      </a:extLst>
                    </p:cNvPr>
                    <p:cNvPicPr/>
                    <p:nvPr/>
                  </p:nvPicPr>
                  <p:blipFill>
                    <a:blip r:embed="rId220"/>
                    <a:stretch>
                      <a:fillRect/>
                    </a:stretch>
                  </p:blipFill>
                  <p:spPr>
                    <a:xfrm>
                      <a:off x="165200" y="89720"/>
                      <a:ext cx="27720" cy="25560"/>
                    </a:xfrm>
                    <a:prstGeom prst="rect">
                      <a:avLst/>
                    </a:prstGeom>
                  </p:spPr>
                </p:pic>
              </mc:Fallback>
            </mc:AlternateContent>
            <mc:AlternateContent xmlns:mc="http://schemas.openxmlformats.org/markup-compatibility/2006" xmlns:p14="http://schemas.microsoft.com/office/powerpoint/2010/main">
              <mc:Choice Requires="p14">
                <p:contentPart p14:bwMode="auto" r:id="rId221">
                  <p14:nvContentPartPr>
                    <p14:cNvPr id="99" name="Ink 98"/>
                    <p14:cNvContentPartPr/>
                    <p14:nvPr/>
                  </p14:nvContentPartPr>
                  <p14:xfrm>
                    <a:off x="82550" y="107950"/>
                    <a:ext cx="7560" cy="10440"/>
                  </p14:xfrm>
                </p:contentPart>
              </mc:Choice>
              <mc:Fallback xmlns="">
                <p:pic>
                  <p:nvPicPr>
                    <p:cNvPr id="99" name="Ink 98">
                      <a:extLst>
                        <a:ext uri="{FF2B5EF4-FFF2-40B4-BE49-F238E27FC236}"/>
                      </a:extLst>
                    </p:cNvPr>
                    <p:cNvPicPr/>
                    <p:nvPr/>
                  </p:nvPicPr>
                  <p:blipFill>
                    <a:blip r:embed="rId80"/>
                    <a:stretch>
                      <a:fillRect/>
                    </a:stretch>
                  </p:blipFill>
                  <p:spPr>
                    <a:xfrm>
                      <a:off x="70670" y="99310"/>
                      <a:ext cx="30600" cy="30960"/>
                    </a:xfrm>
                    <a:prstGeom prst="rect">
                      <a:avLst/>
                    </a:prstGeom>
                  </p:spPr>
                </p:pic>
              </mc:Fallback>
            </mc:AlternateContent>
            <mc:AlternateContent xmlns:mc="http://schemas.openxmlformats.org/markup-compatibility/2006" xmlns:p14="http://schemas.microsoft.com/office/powerpoint/2010/main">
              <mc:Choice Requires="p14">
                <p:contentPart p14:bwMode="auto" r:id="rId222">
                  <p14:nvContentPartPr>
                    <p14:cNvPr id="100" name="Ink 99"/>
                    <p14:cNvContentPartPr/>
                    <p14:nvPr/>
                  </p14:nvContentPartPr>
                  <p14:xfrm>
                    <a:off x="139700" y="241300"/>
                    <a:ext cx="14400" cy="191160"/>
                  </p14:xfrm>
                </p:contentPart>
              </mc:Choice>
              <mc:Fallback xmlns="">
                <p:pic>
                  <p:nvPicPr>
                    <p:cNvPr id="100" name="Ink 99">
                      <a:extLst>
                        <a:ext uri="{FF2B5EF4-FFF2-40B4-BE49-F238E27FC236}"/>
                      </a:extLst>
                    </p:cNvPr>
                    <p:cNvPicPr/>
                    <p:nvPr/>
                  </p:nvPicPr>
                  <p:blipFill>
                    <a:blip r:embed="rId223"/>
                    <a:stretch>
                      <a:fillRect/>
                    </a:stretch>
                  </p:blipFill>
                  <p:spPr>
                    <a:xfrm>
                      <a:off x="127460" y="230480"/>
                      <a:ext cx="37800" cy="216768"/>
                    </a:xfrm>
                    <a:prstGeom prst="rect">
                      <a:avLst/>
                    </a:prstGeom>
                  </p:spPr>
                </p:pic>
              </mc:Fallback>
            </mc:AlternateContent>
            <mc:AlternateContent xmlns:mc="http://schemas.openxmlformats.org/markup-compatibility/2006" xmlns:p14="http://schemas.microsoft.com/office/powerpoint/2010/main">
              <mc:Choice Requires="p14">
                <p:contentPart p14:bwMode="auto" r:id="rId224">
                  <p14:nvContentPartPr>
                    <p14:cNvPr id="101" name="Ink 100"/>
                    <p14:cNvContentPartPr/>
                    <p14:nvPr/>
                  </p14:nvContentPartPr>
                  <p14:xfrm>
                    <a:off x="76200" y="431800"/>
                    <a:ext cx="73800" cy="164520"/>
                  </p14:xfrm>
                </p:contentPart>
              </mc:Choice>
              <mc:Fallback xmlns="">
                <p:pic>
                  <p:nvPicPr>
                    <p:cNvPr id="101" name="Ink 100">
                      <a:extLst>
                        <a:ext uri="{FF2B5EF4-FFF2-40B4-BE49-F238E27FC236}"/>
                      </a:extLst>
                    </p:cNvPr>
                    <p:cNvPicPr/>
                    <p:nvPr/>
                  </p:nvPicPr>
                  <p:blipFill>
                    <a:blip r:embed="rId181"/>
                    <a:stretch>
                      <a:fillRect/>
                    </a:stretch>
                  </p:blipFill>
                  <p:spPr>
                    <a:xfrm>
                      <a:off x="59640" y="420280"/>
                      <a:ext cx="100440" cy="192600"/>
                    </a:xfrm>
                    <a:prstGeom prst="rect">
                      <a:avLst/>
                    </a:prstGeom>
                  </p:spPr>
                </p:pic>
              </mc:Fallback>
            </mc:AlternateContent>
            <mc:AlternateContent xmlns:mc="http://schemas.openxmlformats.org/markup-compatibility/2006" xmlns:p14="http://schemas.microsoft.com/office/powerpoint/2010/main">
              <mc:Choice Requires="p14">
                <p:contentPart p14:bwMode="auto" r:id="rId225">
                  <p14:nvContentPartPr>
                    <p14:cNvPr id="102" name="Ink 101"/>
                    <p14:cNvContentPartPr/>
                    <p14:nvPr/>
                  </p14:nvContentPartPr>
                  <p14:xfrm>
                    <a:off x="158750" y="444500"/>
                    <a:ext cx="68040" cy="110880"/>
                  </p14:xfrm>
                </p:contentPart>
              </mc:Choice>
              <mc:Fallback xmlns="">
                <p:pic>
                  <p:nvPicPr>
                    <p:cNvPr id="102" name="Ink 101">
                      <a:extLst>
                        <a:ext uri="{FF2B5EF4-FFF2-40B4-BE49-F238E27FC236}"/>
                      </a:extLst>
                    </p:cNvPr>
                    <p:cNvPicPr/>
                    <p:nvPr/>
                  </p:nvPicPr>
                  <p:blipFill>
                    <a:blip r:embed="rId86"/>
                    <a:stretch>
                      <a:fillRect/>
                    </a:stretch>
                  </p:blipFill>
                  <p:spPr>
                    <a:xfrm>
                      <a:off x="145070" y="431540"/>
                      <a:ext cx="97920" cy="140040"/>
                    </a:xfrm>
                    <a:prstGeom prst="rect">
                      <a:avLst/>
                    </a:prstGeom>
                  </p:spPr>
                </p:pic>
              </mc:Fallback>
            </mc:AlternateContent>
            <mc:AlternateContent xmlns:mc="http://schemas.openxmlformats.org/markup-compatibility/2006" xmlns:p14="http://schemas.microsoft.com/office/powerpoint/2010/main">
              <mc:Choice Requires="p14">
                <p:contentPart p14:bwMode="auto" r:id="rId226">
                  <p14:nvContentPartPr>
                    <p14:cNvPr id="103" name="Ink 102"/>
                    <p14:cNvContentPartPr/>
                    <p14:nvPr/>
                  </p14:nvContentPartPr>
                  <p14:xfrm>
                    <a:off x="0" y="304800"/>
                    <a:ext cx="126360" cy="52200"/>
                  </p14:xfrm>
                </p:contentPart>
              </mc:Choice>
              <mc:Fallback xmlns="">
                <p:pic>
                  <p:nvPicPr>
                    <p:cNvPr id="103" name="Ink 102">
                      <a:extLst>
                        <a:ext uri="{FF2B5EF4-FFF2-40B4-BE49-F238E27FC236}"/>
                      </a:extLst>
                    </p:cNvPr>
                    <p:cNvPicPr/>
                    <p:nvPr/>
                  </p:nvPicPr>
                  <p:blipFill>
                    <a:blip r:embed="rId227"/>
                    <a:stretch>
                      <a:fillRect/>
                    </a:stretch>
                  </p:blipFill>
                  <p:spPr>
                    <a:xfrm>
                      <a:off x="-19135" y="287160"/>
                      <a:ext cx="156686" cy="83160"/>
                    </a:xfrm>
                    <a:prstGeom prst="rect">
                      <a:avLst/>
                    </a:prstGeom>
                  </p:spPr>
                </p:pic>
              </mc:Fallback>
            </mc:AlternateContent>
            <mc:AlternateContent xmlns:mc="http://schemas.openxmlformats.org/markup-compatibility/2006" xmlns:p14="http://schemas.microsoft.com/office/powerpoint/2010/main">
              <mc:Choice Requires="p14">
                <p:contentPart p14:bwMode="auto" r:id="rId228">
                  <p14:nvContentPartPr>
                    <p14:cNvPr id="104" name="Ink 103"/>
                    <p14:cNvContentPartPr/>
                    <p14:nvPr/>
                  </p14:nvContentPartPr>
                  <p14:xfrm>
                    <a:off x="165100" y="323850"/>
                    <a:ext cx="103320" cy="27360"/>
                  </p14:xfrm>
                </p:contentPart>
              </mc:Choice>
              <mc:Fallback xmlns="">
                <p:pic>
                  <p:nvPicPr>
                    <p:cNvPr id="104" name="Ink 103">
                      <a:extLst>
                        <a:ext uri="{FF2B5EF4-FFF2-40B4-BE49-F238E27FC236}"/>
                      </a:extLst>
                    </p:cNvPr>
                    <p:cNvPicPr/>
                    <p:nvPr/>
                  </p:nvPicPr>
                  <p:blipFill>
                    <a:blip r:embed="rId229"/>
                    <a:stretch>
                      <a:fillRect/>
                    </a:stretch>
                  </p:blipFill>
                  <p:spPr>
                    <a:xfrm>
                      <a:off x="148482" y="309810"/>
                      <a:ext cx="136917" cy="58680"/>
                    </a:xfrm>
                    <a:prstGeom prst="rect">
                      <a:avLst/>
                    </a:prstGeom>
                  </p:spPr>
                </p:pic>
              </mc:Fallback>
            </mc:AlternateContent>
            <mc:AlternateContent xmlns:mc="http://schemas.openxmlformats.org/markup-compatibility/2006" xmlns:p14="http://schemas.microsoft.com/office/powerpoint/2010/main">
              <mc:Choice Requires="p14">
                <p:contentPart p14:bwMode="auto" r:id="rId230">
                  <p14:nvContentPartPr>
                    <p14:cNvPr id="105" name="Ink 104"/>
                    <p14:cNvContentPartPr/>
                    <p14:nvPr/>
                  </p14:nvContentPartPr>
                  <p14:xfrm>
                    <a:off x="88900" y="146050"/>
                    <a:ext cx="90000" cy="30960"/>
                  </p14:xfrm>
                </p:contentPart>
              </mc:Choice>
              <mc:Fallback xmlns="">
                <p:pic>
                  <p:nvPicPr>
                    <p:cNvPr id="105" name="Ink 104">
                      <a:extLst>
                        <a:ext uri="{FF2B5EF4-FFF2-40B4-BE49-F238E27FC236}"/>
                      </a:extLst>
                    </p:cNvPr>
                    <p:cNvPicPr/>
                    <p:nvPr/>
                  </p:nvPicPr>
                  <p:blipFill>
                    <a:blip r:embed="rId231"/>
                    <a:stretch>
                      <a:fillRect/>
                    </a:stretch>
                  </p:blipFill>
                  <p:spPr>
                    <a:xfrm>
                      <a:off x="76611" y="135250"/>
                      <a:ext cx="111687" cy="53280"/>
                    </a:xfrm>
                    <a:prstGeom prst="rect">
                      <a:avLst/>
                    </a:prstGeom>
                  </p:spPr>
                </p:pic>
              </mc:Fallback>
            </mc:AlternateContent>
          </p:grpSp>
          <p:grpSp>
            <p:nvGrpSpPr>
              <p:cNvPr id="22634" name="Group 223"/>
              <p:cNvGrpSpPr>
                <a:grpSpLocks/>
              </p:cNvGrpSpPr>
              <p:nvPr/>
            </p:nvGrpSpPr>
            <p:grpSpPr bwMode="auto">
              <a:xfrm>
                <a:off x="2048605" y="5739889"/>
                <a:ext cx="267969" cy="596265"/>
                <a:chOff x="0" y="0"/>
                <a:chExt cx="268420" cy="596320"/>
              </a:xfrm>
            </p:grpSpPr>
            <mc:AlternateContent xmlns:mc="http://schemas.openxmlformats.org/markup-compatibility/2006" xmlns:p14="http://schemas.microsoft.com/office/powerpoint/2010/main">
              <mc:Choice Requires="p14">
                <p:contentPart p14:bwMode="auto" r:id="rId232">
                  <p14:nvContentPartPr>
                    <p14:cNvPr id="86" name="Ink 85"/>
                    <p14:cNvContentPartPr/>
                    <p14:nvPr/>
                  </p14:nvContentPartPr>
                  <p14:xfrm>
                    <a:off x="6350" y="0"/>
                    <a:ext cx="239400" cy="218880"/>
                  </p14:xfrm>
                </p:contentPart>
              </mc:Choice>
              <mc:Fallback xmlns="">
                <p:pic>
                  <p:nvPicPr>
                    <p:cNvPr id="86" name="Ink 85">
                      <a:extLst>
                        <a:ext uri="{FF2B5EF4-FFF2-40B4-BE49-F238E27FC236}"/>
                      </a:extLst>
                    </p:cNvPr>
                    <p:cNvPicPr/>
                    <p:nvPr/>
                  </p:nvPicPr>
                  <p:blipFill>
                    <a:blip r:embed="rId233"/>
                    <a:stretch>
                      <a:fillRect/>
                    </a:stretch>
                  </p:blipFill>
                  <p:spPr>
                    <a:xfrm>
                      <a:off x="-9514" y="-14400"/>
                      <a:ext cx="270767" cy="250200"/>
                    </a:xfrm>
                    <a:prstGeom prst="rect">
                      <a:avLst/>
                    </a:prstGeom>
                  </p:spPr>
                </p:pic>
              </mc:Fallback>
            </mc:AlternateContent>
            <mc:AlternateContent xmlns:mc="http://schemas.openxmlformats.org/markup-compatibility/2006" xmlns:p14="http://schemas.microsoft.com/office/powerpoint/2010/main">
              <mc:Choice Requires="p14">
                <p:contentPart p14:bwMode="auto" r:id="rId234">
                  <p14:nvContentPartPr>
                    <p14:cNvPr id="87" name="Ink 86"/>
                    <p14:cNvContentPartPr/>
                    <p14:nvPr/>
                  </p14:nvContentPartPr>
                  <p14:xfrm>
                    <a:off x="127000" y="19050"/>
                    <a:ext cx="122040" cy="77760"/>
                  </p14:xfrm>
                </p:contentPart>
              </mc:Choice>
              <mc:Fallback xmlns="">
                <p:pic>
                  <p:nvPicPr>
                    <p:cNvPr id="87" name="Ink 86">
                      <a:extLst>
                        <a:ext uri="{FF2B5EF4-FFF2-40B4-BE49-F238E27FC236}"/>
                      </a:extLst>
                    </p:cNvPr>
                    <p:cNvPicPr/>
                    <p:nvPr/>
                  </p:nvPicPr>
                  <p:blipFill>
                    <a:blip r:embed="rId136"/>
                    <a:stretch>
                      <a:fillRect/>
                    </a:stretch>
                  </p:blipFill>
                  <p:spPr>
                    <a:xfrm>
                      <a:off x="112600" y="2490"/>
                      <a:ext cx="151560" cy="107280"/>
                    </a:xfrm>
                    <a:prstGeom prst="rect">
                      <a:avLst/>
                    </a:prstGeom>
                  </p:spPr>
                </p:pic>
              </mc:Fallback>
            </mc:AlternateContent>
            <mc:AlternateContent xmlns:mc="http://schemas.openxmlformats.org/markup-compatibility/2006" xmlns:p14="http://schemas.microsoft.com/office/powerpoint/2010/main">
              <mc:Choice Requires="p14">
                <p:contentPart p14:bwMode="auto" r:id="rId235">
                  <p14:nvContentPartPr>
                    <p14:cNvPr id="88" name="Ink 87"/>
                    <p14:cNvContentPartPr/>
                    <p14:nvPr/>
                  </p14:nvContentPartPr>
                  <p14:xfrm>
                    <a:off x="177800" y="101600"/>
                    <a:ext cx="2880" cy="720"/>
                  </p14:xfrm>
                </p:contentPart>
              </mc:Choice>
              <mc:Fallback xmlns="">
                <p:pic>
                  <p:nvPicPr>
                    <p:cNvPr id="88" name="Ink 87">
                      <a:extLst>
                        <a:ext uri="{FF2B5EF4-FFF2-40B4-BE49-F238E27FC236}"/>
                      </a:extLst>
                    </p:cNvPr>
                    <p:cNvPicPr/>
                    <p:nvPr/>
                  </p:nvPicPr>
                  <p:blipFill>
                    <a:blip r:embed="rId236"/>
                    <a:stretch>
                      <a:fillRect/>
                    </a:stretch>
                  </p:blipFill>
                  <p:spPr>
                    <a:xfrm>
                      <a:off x="163400" y="89720"/>
                      <a:ext cx="31269" cy="25560"/>
                    </a:xfrm>
                    <a:prstGeom prst="rect">
                      <a:avLst/>
                    </a:prstGeom>
                  </p:spPr>
                </p:pic>
              </mc:Fallback>
            </mc:AlternateContent>
            <mc:AlternateContent xmlns:mc="http://schemas.openxmlformats.org/markup-compatibility/2006" xmlns:p14="http://schemas.microsoft.com/office/powerpoint/2010/main">
              <mc:Choice Requires="p14">
                <p:contentPart p14:bwMode="auto" r:id="rId237">
                  <p14:nvContentPartPr>
                    <p14:cNvPr id="89" name="Ink 88"/>
                    <p14:cNvContentPartPr/>
                    <p14:nvPr/>
                  </p14:nvContentPartPr>
                  <p14:xfrm>
                    <a:off x="82550" y="107950"/>
                    <a:ext cx="7560" cy="10440"/>
                  </p14:xfrm>
                </p:contentPart>
              </mc:Choice>
              <mc:Fallback xmlns="">
                <p:pic>
                  <p:nvPicPr>
                    <p:cNvPr id="89" name="Ink 88">
                      <a:extLst>
                        <a:ext uri="{FF2B5EF4-FFF2-40B4-BE49-F238E27FC236}"/>
                      </a:extLst>
                    </p:cNvPr>
                    <p:cNvPicPr/>
                    <p:nvPr/>
                  </p:nvPicPr>
                  <p:blipFill>
                    <a:blip r:embed="rId80"/>
                    <a:stretch>
                      <a:fillRect/>
                    </a:stretch>
                  </p:blipFill>
                  <p:spPr>
                    <a:xfrm>
                      <a:off x="70670" y="99310"/>
                      <a:ext cx="30600" cy="30960"/>
                    </a:xfrm>
                    <a:prstGeom prst="rect">
                      <a:avLst/>
                    </a:prstGeom>
                  </p:spPr>
                </p:pic>
              </mc:Fallback>
            </mc:AlternateContent>
            <mc:AlternateContent xmlns:mc="http://schemas.openxmlformats.org/markup-compatibility/2006" xmlns:p14="http://schemas.microsoft.com/office/powerpoint/2010/main">
              <mc:Choice Requires="p14">
                <p:contentPart p14:bwMode="auto" r:id="rId238">
                  <p14:nvContentPartPr>
                    <p14:cNvPr id="90" name="Ink 89"/>
                    <p14:cNvContentPartPr/>
                    <p14:nvPr/>
                  </p14:nvContentPartPr>
                  <p14:xfrm>
                    <a:off x="139700" y="241300"/>
                    <a:ext cx="14400" cy="191160"/>
                  </p14:xfrm>
                </p:contentPart>
              </mc:Choice>
              <mc:Fallback xmlns="">
                <p:pic>
                  <p:nvPicPr>
                    <p:cNvPr id="90" name="Ink 89">
                      <a:extLst>
                        <a:ext uri="{FF2B5EF4-FFF2-40B4-BE49-F238E27FC236}"/>
                      </a:extLst>
                    </p:cNvPr>
                    <p:cNvPicPr/>
                    <p:nvPr/>
                  </p:nvPicPr>
                  <p:blipFill>
                    <a:blip r:embed="rId140"/>
                    <a:stretch>
                      <a:fillRect/>
                    </a:stretch>
                  </p:blipFill>
                  <p:spPr>
                    <a:xfrm>
                      <a:off x="127820" y="230480"/>
                      <a:ext cx="37440" cy="216768"/>
                    </a:xfrm>
                    <a:prstGeom prst="rect">
                      <a:avLst/>
                    </a:prstGeom>
                  </p:spPr>
                </p:pic>
              </mc:Fallback>
            </mc:AlternateContent>
            <mc:AlternateContent xmlns:mc="http://schemas.openxmlformats.org/markup-compatibility/2006" xmlns:p14="http://schemas.microsoft.com/office/powerpoint/2010/main">
              <mc:Choice Requires="p14">
                <p:contentPart p14:bwMode="auto" r:id="rId239">
                  <p14:nvContentPartPr>
                    <p14:cNvPr id="91" name="Ink 90"/>
                    <p14:cNvContentPartPr/>
                    <p14:nvPr/>
                  </p14:nvContentPartPr>
                  <p14:xfrm>
                    <a:off x="76200" y="431800"/>
                    <a:ext cx="73800" cy="164520"/>
                  </p14:xfrm>
                </p:contentPart>
              </mc:Choice>
              <mc:Fallback xmlns="">
                <p:pic>
                  <p:nvPicPr>
                    <p:cNvPr id="91" name="Ink 90">
                      <a:extLst>
                        <a:ext uri="{FF2B5EF4-FFF2-40B4-BE49-F238E27FC236}"/>
                      </a:extLst>
                    </p:cNvPr>
                    <p:cNvPicPr/>
                    <p:nvPr/>
                  </p:nvPicPr>
                  <p:blipFill>
                    <a:blip r:embed="rId240"/>
                    <a:stretch>
                      <a:fillRect/>
                    </a:stretch>
                  </p:blipFill>
                  <p:spPr>
                    <a:xfrm>
                      <a:off x="59559" y="420280"/>
                      <a:ext cx="100571" cy="192600"/>
                    </a:xfrm>
                    <a:prstGeom prst="rect">
                      <a:avLst/>
                    </a:prstGeom>
                  </p:spPr>
                </p:pic>
              </mc:Fallback>
            </mc:AlternateContent>
            <mc:AlternateContent xmlns:mc="http://schemas.openxmlformats.org/markup-compatibility/2006" xmlns:p14="http://schemas.microsoft.com/office/powerpoint/2010/main">
              <mc:Choice Requires="p14">
                <p:contentPart p14:bwMode="auto" r:id="rId241">
                  <p14:nvContentPartPr>
                    <p14:cNvPr id="92" name="Ink 91"/>
                    <p14:cNvContentPartPr/>
                    <p14:nvPr/>
                  </p14:nvContentPartPr>
                  <p14:xfrm>
                    <a:off x="158750" y="444500"/>
                    <a:ext cx="68040" cy="110880"/>
                  </p14:xfrm>
                </p:contentPart>
              </mc:Choice>
              <mc:Fallback xmlns="">
                <p:pic>
                  <p:nvPicPr>
                    <p:cNvPr id="92" name="Ink 91">
                      <a:extLst>
                        <a:ext uri="{FF2B5EF4-FFF2-40B4-BE49-F238E27FC236}"/>
                      </a:extLst>
                    </p:cNvPr>
                    <p:cNvPicPr/>
                    <p:nvPr/>
                  </p:nvPicPr>
                  <p:blipFill>
                    <a:blip r:embed="rId86"/>
                    <a:stretch>
                      <a:fillRect/>
                    </a:stretch>
                  </p:blipFill>
                  <p:spPr>
                    <a:xfrm>
                      <a:off x="145070" y="431540"/>
                      <a:ext cx="97920" cy="140040"/>
                    </a:xfrm>
                    <a:prstGeom prst="rect">
                      <a:avLst/>
                    </a:prstGeom>
                  </p:spPr>
                </p:pic>
              </mc:Fallback>
            </mc:AlternateContent>
            <mc:AlternateContent xmlns:mc="http://schemas.openxmlformats.org/markup-compatibility/2006" xmlns:p14="http://schemas.microsoft.com/office/powerpoint/2010/main">
              <mc:Choice Requires="p14">
                <p:contentPart p14:bwMode="auto" r:id="rId242">
                  <p14:nvContentPartPr>
                    <p14:cNvPr id="93" name="Ink 92"/>
                    <p14:cNvContentPartPr/>
                    <p14:nvPr/>
                  </p14:nvContentPartPr>
                  <p14:xfrm>
                    <a:off x="0" y="304800"/>
                    <a:ext cx="126360" cy="52200"/>
                  </p14:xfrm>
                </p:contentPart>
              </mc:Choice>
              <mc:Fallback xmlns="">
                <p:pic>
                  <p:nvPicPr>
                    <p:cNvPr id="93" name="Ink 92">
                      <a:extLst>
                        <a:ext uri="{FF2B5EF4-FFF2-40B4-BE49-F238E27FC236}"/>
                      </a:extLst>
                    </p:cNvPr>
                    <p:cNvPicPr/>
                    <p:nvPr/>
                  </p:nvPicPr>
                  <p:blipFill>
                    <a:blip r:embed="rId243"/>
                    <a:stretch>
                      <a:fillRect/>
                    </a:stretch>
                  </p:blipFill>
                  <p:spPr>
                    <a:xfrm>
                      <a:off x="-19080" y="287160"/>
                      <a:ext cx="156600" cy="83160"/>
                    </a:xfrm>
                    <a:prstGeom prst="rect">
                      <a:avLst/>
                    </a:prstGeom>
                  </p:spPr>
                </p:pic>
              </mc:Fallback>
            </mc:AlternateContent>
            <mc:AlternateContent xmlns:mc="http://schemas.openxmlformats.org/markup-compatibility/2006" xmlns:p14="http://schemas.microsoft.com/office/powerpoint/2010/main">
              <mc:Choice Requires="p14">
                <p:contentPart p14:bwMode="auto" r:id="rId244">
                  <p14:nvContentPartPr>
                    <p14:cNvPr id="94" name="Ink 93"/>
                    <p14:cNvContentPartPr/>
                    <p14:nvPr/>
                  </p14:nvContentPartPr>
                  <p14:xfrm>
                    <a:off x="165100" y="323850"/>
                    <a:ext cx="103320" cy="27360"/>
                  </p14:xfrm>
                </p:contentPart>
              </mc:Choice>
              <mc:Fallback xmlns="">
                <p:pic>
                  <p:nvPicPr>
                    <p:cNvPr id="94" name="Ink 93">
                      <a:extLst>
                        <a:ext uri="{FF2B5EF4-FFF2-40B4-BE49-F238E27FC236}"/>
                      </a:extLst>
                    </p:cNvPr>
                    <p:cNvPicPr/>
                    <p:nvPr/>
                  </p:nvPicPr>
                  <p:blipFill>
                    <a:blip r:embed="rId245"/>
                    <a:stretch>
                      <a:fillRect/>
                    </a:stretch>
                  </p:blipFill>
                  <p:spPr>
                    <a:xfrm>
                      <a:off x="148540" y="309810"/>
                      <a:ext cx="136800" cy="58680"/>
                    </a:xfrm>
                    <a:prstGeom prst="rect">
                      <a:avLst/>
                    </a:prstGeom>
                  </p:spPr>
                </p:pic>
              </mc:Fallback>
            </mc:AlternateContent>
            <mc:AlternateContent xmlns:mc="http://schemas.openxmlformats.org/markup-compatibility/2006" xmlns:p14="http://schemas.microsoft.com/office/powerpoint/2010/main">
              <mc:Choice Requires="p14">
                <p:contentPart p14:bwMode="auto" r:id="rId246">
                  <p14:nvContentPartPr>
                    <p14:cNvPr id="95" name="Ink 94"/>
                    <p14:cNvContentPartPr/>
                    <p14:nvPr/>
                  </p14:nvContentPartPr>
                  <p14:xfrm>
                    <a:off x="88900" y="146050"/>
                    <a:ext cx="90000" cy="30960"/>
                  </p14:xfrm>
                </p:contentPart>
              </mc:Choice>
              <mc:Fallback xmlns="">
                <p:pic>
                  <p:nvPicPr>
                    <p:cNvPr id="95" name="Ink 94">
                      <a:extLst>
                        <a:ext uri="{FF2B5EF4-FFF2-40B4-BE49-F238E27FC236}"/>
                      </a:extLst>
                    </p:cNvPr>
                    <p:cNvPicPr/>
                    <p:nvPr/>
                  </p:nvPicPr>
                  <p:blipFill>
                    <a:blip r:embed="rId231"/>
                    <a:stretch>
                      <a:fillRect/>
                    </a:stretch>
                  </p:blipFill>
                  <p:spPr>
                    <a:xfrm>
                      <a:off x="76611" y="135250"/>
                      <a:ext cx="111687" cy="53280"/>
                    </a:xfrm>
                    <a:prstGeom prst="rect">
                      <a:avLst/>
                    </a:prstGeom>
                  </p:spPr>
                </p:pic>
              </mc:Fallback>
            </mc:AlternateContent>
          </p:grpSp>
          <p:grpSp>
            <p:nvGrpSpPr>
              <p:cNvPr id="22635" name="Group 234"/>
              <p:cNvGrpSpPr>
                <a:grpSpLocks/>
              </p:cNvGrpSpPr>
              <p:nvPr/>
            </p:nvGrpSpPr>
            <p:grpSpPr bwMode="auto">
              <a:xfrm>
                <a:off x="2420755" y="5729256"/>
                <a:ext cx="267969" cy="596265"/>
                <a:chOff x="0" y="0"/>
                <a:chExt cx="268420" cy="596320"/>
              </a:xfrm>
            </p:grpSpPr>
            <mc:AlternateContent xmlns:mc="http://schemas.openxmlformats.org/markup-compatibility/2006" xmlns:p14="http://schemas.microsoft.com/office/powerpoint/2010/main">
              <mc:Choice Requires="p14">
                <p:contentPart p14:bwMode="auto" r:id="rId247">
                  <p14:nvContentPartPr>
                    <p14:cNvPr id="76" name="Ink 75"/>
                    <p14:cNvContentPartPr/>
                    <p14:nvPr/>
                  </p14:nvContentPartPr>
                  <p14:xfrm>
                    <a:off x="6350" y="0"/>
                    <a:ext cx="239400" cy="218880"/>
                  </p14:xfrm>
                </p:contentPart>
              </mc:Choice>
              <mc:Fallback xmlns="">
                <p:pic>
                  <p:nvPicPr>
                    <p:cNvPr id="76" name="Ink 75">
                      <a:extLst>
                        <a:ext uri="{FF2B5EF4-FFF2-40B4-BE49-F238E27FC236}"/>
                      </a:extLst>
                    </p:cNvPr>
                    <p:cNvPicPr/>
                    <p:nvPr/>
                  </p:nvPicPr>
                  <p:blipFill>
                    <a:blip r:embed="rId248"/>
                    <a:stretch>
                      <a:fillRect/>
                    </a:stretch>
                  </p:blipFill>
                  <p:spPr>
                    <a:xfrm>
                      <a:off x="-9514" y="-14424"/>
                      <a:ext cx="270767" cy="250252"/>
                    </a:xfrm>
                    <a:prstGeom prst="rect">
                      <a:avLst/>
                    </a:prstGeom>
                  </p:spPr>
                </p:pic>
              </mc:Fallback>
            </mc:AlternateContent>
            <mc:AlternateContent xmlns:mc="http://schemas.openxmlformats.org/markup-compatibility/2006" xmlns:p14="http://schemas.microsoft.com/office/powerpoint/2010/main">
              <mc:Choice Requires="p14">
                <p:contentPart p14:bwMode="auto" r:id="rId249">
                  <p14:nvContentPartPr>
                    <p14:cNvPr id="77" name="Ink 76"/>
                    <p14:cNvContentPartPr/>
                    <p14:nvPr/>
                  </p14:nvContentPartPr>
                  <p14:xfrm>
                    <a:off x="127000" y="19050"/>
                    <a:ext cx="122040" cy="77760"/>
                  </p14:xfrm>
                </p:contentPart>
              </mc:Choice>
              <mc:Fallback xmlns="">
                <p:pic>
                  <p:nvPicPr>
                    <p:cNvPr id="77" name="Ink 76">
                      <a:extLst>
                        <a:ext uri="{FF2B5EF4-FFF2-40B4-BE49-F238E27FC236}"/>
                      </a:extLst>
                    </p:cNvPr>
                    <p:cNvPicPr/>
                    <p:nvPr/>
                  </p:nvPicPr>
                  <p:blipFill>
                    <a:blip r:embed="rId76"/>
                    <a:stretch>
                      <a:fillRect/>
                    </a:stretch>
                  </p:blipFill>
                  <p:spPr>
                    <a:xfrm>
                      <a:off x="112600" y="2413"/>
                      <a:ext cx="151560" cy="107417"/>
                    </a:xfrm>
                    <a:prstGeom prst="rect">
                      <a:avLst/>
                    </a:prstGeom>
                  </p:spPr>
                </p:pic>
              </mc:Fallback>
            </mc:AlternateContent>
            <mc:AlternateContent xmlns:mc="http://schemas.openxmlformats.org/markup-compatibility/2006" xmlns:p14="http://schemas.microsoft.com/office/powerpoint/2010/main">
              <mc:Choice Requires="p14">
                <p:contentPart p14:bwMode="auto" r:id="rId250">
                  <p14:nvContentPartPr>
                    <p14:cNvPr id="78" name="Ink 77"/>
                    <p14:cNvContentPartPr/>
                    <p14:nvPr/>
                  </p14:nvContentPartPr>
                  <p14:xfrm>
                    <a:off x="177800" y="101600"/>
                    <a:ext cx="2880" cy="720"/>
                  </p14:xfrm>
                </p:contentPart>
              </mc:Choice>
              <mc:Fallback xmlns="">
                <p:pic>
                  <p:nvPicPr>
                    <p:cNvPr id="78" name="Ink 77">
                      <a:extLst>
                        <a:ext uri="{FF2B5EF4-FFF2-40B4-BE49-F238E27FC236}"/>
                      </a:extLst>
                    </p:cNvPr>
                    <p:cNvPicPr/>
                    <p:nvPr/>
                  </p:nvPicPr>
                  <p:blipFill>
                    <a:blip r:embed="rId236"/>
                    <a:stretch>
                      <a:fillRect/>
                    </a:stretch>
                  </p:blipFill>
                  <p:spPr>
                    <a:xfrm>
                      <a:off x="163400" y="89720"/>
                      <a:ext cx="31269" cy="25560"/>
                    </a:xfrm>
                    <a:prstGeom prst="rect">
                      <a:avLst/>
                    </a:prstGeom>
                  </p:spPr>
                </p:pic>
              </mc:Fallback>
            </mc:AlternateContent>
            <mc:AlternateContent xmlns:mc="http://schemas.openxmlformats.org/markup-compatibility/2006" xmlns:p14="http://schemas.microsoft.com/office/powerpoint/2010/main">
              <mc:Choice Requires="p14">
                <p:contentPart p14:bwMode="auto" r:id="rId251">
                  <p14:nvContentPartPr>
                    <p14:cNvPr id="79" name="Ink 78"/>
                    <p14:cNvContentPartPr/>
                    <p14:nvPr/>
                  </p14:nvContentPartPr>
                  <p14:xfrm>
                    <a:off x="82550" y="107950"/>
                    <a:ext cx="7560" cy="10440"/>
                  </p14:xfrm>
                </p:contentPart>
              </mc:Choice>
              <mc:Fallback xmlns="">
                <p:pic>
                  <p:nvPicPr>
                    <p:cNvPr id="79" name="Ink 78">
                      <a:extLst>
                        <a:ext uri="{FF2B5EF4-FFF2-40B4-BE49-F238E27FC236}"/>
                      </a:extLst>
                    </p:cNvPr>
                    <p:cNvPicPr/>
                    <p:nvPr/>
                  </p:nvPicPr>
                  <p:blipFill>
                    <a:blip r:embed="rId80"/>
                    <a:stretch>
                      <a:fillRect/>
                    </a:stretch>
                  </p:blipFill>
                  <p:spPr>
                    <a:xfrm>
                      <a:off x="70670" y="99310"/>
                      <a:ext cx="30600" cy="30960"/>
                    </a:xfrm>
                    <a:prstGeom prst="rect">
                      <a:avLst/>
                    </a:prstGeom>
                  </p:spPr>
                </p:pic>
              </mc:Fallback>
            </mc:AlternateContent>
            <mc:AlternateContent xmlns:mc="http://schemas.openxmlformats.org/markup-compatibility/2006" xmlns:p14="http://schemas.microsoft.com/office/powerpoint/2010/main">
              <mc:Choice Requires="p14">
                <p:contentPart p14:bwMode="auto" r:id="rId252">
                  <p14:nvContentPartPr>
                    <p14:cNvPr id="80" name="Ink 79"/>
                    <p14:cNvContentPartPr/>
                    <p14:nvPr/>
                  </p14:nvContentPartPr>
                  <p14:xfrm>
                    <a:off x="139700" y="241300"/>
                    <a:ext cx="14400" cy="191160"/>
                  </p14:xfrm>
                </p:contentPart>
              </mc:Choice>
              <mc:Fallback xmlns="">
                <p:pic>
                  <p:nvPicPr>
                    <p:cNvPr id="80" name="Ink 79">
                      <a:extLst>
                        <a:ext uri="{FF2B5EF4-FFF2-40B4-BE49-F238E27FC236}"/>
                      </a:extLst>
                    </p:cNvPr>
                    <p:cNvPicPr/>
                    <p:nvPr/>
                  </p:nvPicPr>
                  <p:blipFill>
                    <a:blip r:embed="rId82"/>
                    <a:stretch>
                      <a:fillRect/>
                    </a:stretch>
                  </p:blipFill>
                  <p:spPr>
                    <a:xfrm>
                      <a:off x="127820" y="230500"/>
                      <a:ext cx="37440" cy="216720"/>
                    </a:xfrm>
                    <a:prstGeom prst="rect">
                      <a:avLst/>
                    </a:prstGeom>
                  </p:spPr>
                </p:pic>
              </mc:Fallback>
            </mc:AlternateContent>
            <mc:AlternateContent xmlns:mc="http://schemas.openxmlformats.org/markup-compatibility/2006" xmlns:p14="http://schemas.microsoft.com/office/powerpoint/2010/main">
              <mc:Choice Requires="p14">
                <p:contentPart p14:bwMode="auto" r:id="rId253">
                  <p14:nvContentPartPr>
                    <p14:cNvPr id="81" name="Ink 80"/>
                    <p14:cNvContentPartPr/>
                    <p14:nvPr/>
                  </p14:nvContentPartPr>
                  <p14:xfrm>
                    <a:off x="76200" y="431800"/>
                    <a:ext cx="73800" cy="164520"/>
                  </p14:xfrm>
                </p:contentPart>
              </mc:Choice>
              <mc:Fallback xmlns="">
                <p:pic>
                  <p:nvPicPr>
                    <p:cNvPr id="81" name="Ink 80">
                      <a:extLst>
                        <a:ext uri="{FF2B5EF4-FFF2-40B4-BE49-F238E27FC236}"/>
                      </a:extLst>
                    </p:cNvPr>
                    <p:cNvPicPr/>
                    <p:nvPr/>
                  </p:nvPicPr>
                  <p:blipFill>
                    <a:blip r:embed="rId84"/>
                    <a:stretch>
                      <a:fillRect/>
                    </a:stretch>
                  </p:blipFill>
                  <p:spPr>
                    <a:xfrm>
                      <a:off x="59640" y="420255"/>
                      <a:ext cx="100440" cy="192662"/>
                    </a:xfrm>
                    <a:prstGeom prst="rect">
                      <a:avLst/>
                    </a:prstGeom>
                  </p:spPr>
                </p:pic>
              </mc:Fallback>
            </mc:AlternateContent>
            <mc:AlternateContent xmlns:mc="http://schemas.openxmlformats.org/markup-compatibility/2006" xmlns:p14="http://schemas.microsoft.com/office/powerpoint/2010/main">
              <mc:Choice Requires="p14">
                <p:contentPart p14:bwMode="auto" r:id="rId254">
                  <p14:nvContentPartPr>
                    <p14:cNvPr id="82" name="Ink 81"/>
                    <p14:cNvContentPartPr/>
                    <p14:nvPr/>
                  </p14:nvContentPartPr>
                  <p14:xfrm>
                    <a:off x="158750" y="444500"/>
                    <a:ext cx="68040" cy="110880"/>
                  </p14:xfrm>
                </p:contentPart>
              </mc:Choice>
              <mc:Fallback xmlns="">
                <p:pic>
                  <p:nvPicPr>
                    <p:cNvPr id="82" name="Ink 81">
                      <a:extLst>
                        <a:ext uri="{FF2B5EF4-FFF2-40B4-BE49-F238E27FC236}"/>
                      </a:extLst>
                    </p:cNvPr>
                    <p:cNvPicPr/>
                    <p:nvPr/>
                  </p:nvPicPr>
                  <p:blipFill>
                    <a:blip r:embed="rId86"/>
                    <a:stretch>
                      <a:fillRect/>
                    </a:stretch>
                  </p:blipFill>
                  <p:spPr>
                    <a:xfrm>
                      <a:off x="145070" y="431540"/>
                      <a:ext cx="97920" cy="140040"/>
                    </a:xfrm>
                    <a:prstGeom prst="rect">
                      <a:avLst/>
                    </a:prstGeom>
                  </p:spPr>
                </p:pic>
              </mc:Fallback>
            </mc:AlternateContent>
            <mc:AlternateContent xmlns:mc="http://schemas.openxmlformats.org/markup-compatibility/2006" xmlns:p14="http://schemas.microsoft.com/office/powerpoint/2010/main">
              <mc:Choice Requires="p14">
                <p:contentPart p14:bwMode="auto" r:id="rId255">
                  <p14:nvContentPartPr>
                    <p14:cNvPr id="83" name="Ink 82"/>
                    <p14:cNvContentPartPr/>
                    <p14:nvPr/>
                  </p14:nvContentPartPr>
                  <p14:xfrm>
                    <a:off x="0" y="304800"/>
                    <a:ext cx="126360" cy="52200"/>
                  </p14:xfrm>
                </p:contentPart>
              </mc:Choice>
              <mc:Fallback xmlns="">
                <p:pic>
                  <p:nvPicPr>
                    <p:cNvPr id="83" name="Ink 82">
                      <a:extLst>
                        <a:ext uri="{FF2B5EF4-FFF2-40B4-BE49-F238E27FC236}"/>
                      </a:extLst>
                    </p:cNvPr>
                    <p:cNvPicPr/>
                    <p:nvPr/>
                  </p:nvPicPr>
                  <p:blipFill>
                    <a:blip r:embed="rId227"/>
                    <a:stretch>
                      <a:fillRect/>
                    </a:stretch>
                  </p:blipFill>
                  <p:spPr>
                    <a:xfrm>
                      <a:off x="-19135" y="287160"/>
                      <a:ext cx="156686" cy="83160"/>
                    </a:xfrm>
                    <a:prstGeom prst="rect">
                      <a:avLst/>
                    </a:prstGeom>
                  </p:spPr>
                </p:pic>
              </mc:Fallback>
            </mc:AlternateContent>
            <mc:AlternateContent xmlns:mc="http://schemas.openxmlformats.org/markup-compatibility/2006" xmlns:p14="http://schemas.microsoft.com/office/powerpoint/2010/main">
              <mc:Choice Requires="p14">
                <p:contentPart p14:bwMode="auto" r:id="rId256">
                  <p14:nvContentPartPr>
                    <p14:cNvPr id="84" name="Ink 83"/>
                    <p14:cNvContentPartPr/>
                    <p14:nvPr/>
                  </p14:nvContentPartPr>
                  <p14:xfrm>
                    <a:off x="165100" y="323850"/>
                    <a:ext cx="103320" cy="27360"/>
                  </p14:xfrm>
                </p:contentPart>
              </mc:Choice>
              <mc:Fallback xmlns="">
                <p:pic>
                  <p:nvPicPr>
                    <p:cNvPr id="84" name="Ink 83">
                      <a:extLst>
                        <a:ext uri="{FF2B5EF4-FFF2-40B4-BE49-F238E27FC236}"/>
                      </a:extLst>
                    </p:cNvPr>
                    <p:cNvPicPr/>
                    <p:nvPr/>
                  </p:nvPicPr>
                  <p:blipFill>
                    <a:blip r:embed="rId229"/>
                    <a:stretch>
                      <a:fillRect/>
                    </a:stretch>
                  </p:blipFill>
                  <p:spPr>
                    <a:xfrm>
                      <a:off x="148482" y="309810"/>
                      <a:ext cx="136917" cy="58680"/>
                    </a:xfrm>
                    <a:prstGeom prst="rect">
                      <a:avLst/>
                    </a:prstGeom>
                  </p:spPr>
                </p:pic>
              </mc:Fallback>
            </mc:AlternateContent>
            <mc:AlternateContent xmlns:mc="http://schemas.openxmlformats.org/markup-compatibility/2006" xmlns:p14="http://schemas.microsoft.com/office/powerpoint/2010/main">
              <mc:Choice Requires="p14">
                <p:contentPart p14:bwMode="auto" r:id="rId257">
                  <p14:nvContentPartPr>
                    <p14:cNvPr id="85" name="Ink 84"/>
                    <p14:cNvContentPartPr/>
                    <p14:nvPr/>
                  </p14:nvContentPartPr>
                  <p14:xfrm>
                    <a:off x="88900" y="146050"/>
                    <a:ext cx="90000" cy="30960"/>
                  </p14:xfrm>
                </p:contentPart>
              </mc:Choice>
              <mc:Fallback xmlns="">
                <p:pic>
                  <p:nvPicPr>
                    <p:cNvPr id="85" name="Ink 84">
                      <a:extLst>
                        <a:ext uri="{FF2B5EF4-FFF2-40B4-BE49-F238E27FC236}"/>
                      </a:extLst>
                    </p:cNvPr>
                    <p:cNvPicPr/>
                    <p:nvPr/>
                  </p:nvPicPr>
                  <p:blipFill>
                    <a:blip r:embed="rId231"/>
                    <a:stretch>
                      <a:fillRect/>
                    </a:stretch>
                  </p:blipFill>
                  <p:spPr>
                    <a:xfrm>
                      <a:off x="76611" y="135250"/>
                      <a:ext cx="111687" cy="53280"/>
                    </a:xfrm>
                    <a:prstGeom prst="rect">
                      <a:avLst/>
                    </a:prstGeom>
                  </p:spPr>
                </p:pic>
              </mc:Fallback>
            </mc:AlternateContent>
          </p:grpSp>
          <p:grpSp>
            <p:nvGrpSpPr>
              <p:cNvPr id="22636" name="Group 245"/>
              <p:cNvGrpSpPr>
                <a:grpSpLocks/>
              </p:cNvGrpSpPr>
              <p:nvPr/>
            </p:nvGrpSpPr>
            <p:grpSpPr bwMode="auto">
              <a:xfrm>
                <a:off x="2764548" y="5743427"/>
                <a:ext cx="267969" cy="596265"/>
                <a:chOff x="0" y="0"/>
                <a:chExt cx="268420" cy="596320"/>
              </a:xfrm>
            </p:grpSpPr>
            <mc:AlternateContent xmlns:mc="http://schemas.openxmlformats.org/markup-compatibility/2006" xmlns:p14="http://schemas.microsoft.com/office/powerpoint/2010/main">
              <mc:Choice Requires="p14">
                <p:contentPart p14:bwMode="auto" r:id="rId258">
                  <p14:nvContentPartPr>
                    <p14:cNvPr id="66" name="Ink 65"/>
                    <p14:cNvContentPartPr/>
                    <p14:nvPr/>
                  </p14:nvContentPartPr>
                  <p14:xfrm>
                    <a:off x="6350" y="0"/>
                    <a:ext cx="239400" cy="218880"/>
                  </p14:xfrm>
                </p:contentPart>
              </mc:Choice>
              <mc:Fallback xmlns="">
                <p:pic>
                  <p:nvPicPr>
                    <p:cNvPr id="66" name="Ink 65">
                      <a:extLst>
                        <a:ext uri="{FF2B5EF4-FFF2-40B4-BE49-F238E27FC236}"/>
                      </a:extLst>
                    </p:cNvPr>
                    <p:cNvPicPr/>
                    <p:nvPr/>
                  </p:nvPicPr>
                  <p:blipFill>
                    <a:blip r:embed="rId248"/>
                    <a:stretch>
                      <a:fillRect/>
                    </a:stretch>
                  </p:blipFill>
                  <p:spPr>
                    <a:xfrm>
                      <a:off x="-9514" y="-14424"/>
                      <a:ext cx="270767" cy="250252"/>
                    </a:xfrm>
                    <a:prstGeom prst="rect">
                      <a:avLst/>
                    </a:prstGeom>
                  </p:spPr>
                </p:pic>
              </mc:Fallback>
            </mc:AlternateContent>
            <mc:AlternateContent xmlns:mc="http://schemas.openxmlformats.org/markup-compatibility/2006" xmlns:p14="http://schemas.microsoft.com/office/powerpoint/2010/main">
              <mc:Choice Requires="p14">
                <p:contentPart p14:bwMode="auto" r:id="rId259">
                  <p14:nvContentPartPr>
                    <p14:cNvPr id="67" name="Ink 66"/>
                    <p14:cNvContentPartPr/>
                    <p14:nvPr/>
                  </p14:nvContentPartPr>
                  <p14:xfrm>
                    <a:off x="127000" y="19050"/>
                    <a:ext cx="122040" cy="77760"/>
                  </p14:xfrm>
                </p:contentPart>
              </mc:Choice>
              <mc:Fallback xmlns="">
                <p:pic>
                  <p:nvPicPr>
                    <p:cNvPr id="67" name="Ink 66">
                      <a:extLst>
                        <a:ext uri="{FF2B5EF4-FFF2-40B4-BE49-F238E27FC236}"/>
                      </a:extLst>
                    </p:cNvPr>
                    <p:cNvPicPr/>
                    <p:nvPr/>
                  </p:nvPicPr>
                  <p:blipFill>
                    <a:blip r:embed="rId136"/>
                    <a:stretch>
                      <a:fillRect/>
                    </a:stretch>
                  </p:blipFill>
                  <p:spPr>
                    <a:xfrm>
                      <a:off x="112600" y="2490"/>
                      <a:ext cx="151560" cy="107280"/>
                    </a:xfrm>
                    <a:prstGeom prst="rect">
                      <a:avLst/>
                    </a:prstGeom>
                  </p:spPr>
                </p:pic>
              </mc:Fallback>
            </mc:AlternateContent>
            <mc:AlternateContent xmlns:mc="http://schemas.openxmlformats.org/markup-compatibility/2006" xmlns:p14="http://schemas.microsoft.com/office/powerpoint/2010/main">
              <mc:Choice Requires="p14">
                <p:contentPart p14:bwMode="auto" r:id="rId260">
                  <p14:nvContentPartPr>
                    <p14:cNvPr id="68" name="Ink 67"/>
                    <p14:cNvContentPartPr/>
                    <p14:nvPr/>
                  </p14:nvContentPartPr>
                  <p14:xfrm>
                    <a:off x="177800" y="101600"/>
                    <a:ext cx="2880" cy="720"/>
                  </p14:xfrm>
                </p:contentPart>
              </mc:Choice>
              <mc:Fallback xmlns="">
                <p:pic>
                  <p:nvPicPr>
                    <p:cNvPr id="68" name="Ink 67">
                      <a:extLst>
                        <a:ext uri="{FF2B5EF4-FFF2-40B4-BE49-F238E27FC236}"/>
                      </a:extLst>
                    </p:cNvPr>
                    <p:cNvPicPr/>
                    <p:nvPr/>
                  </p:nvPicPr>
                  <p:blipFill>
                    <a:blip r:embed="rId236"/>
                    <a:stretch>
                      <a:fillRect/>
                    </a:stretch>
                  </p:blipFill>
                  <p:spPr>
                    <a:xfrm>
                      <a:off x="163400" y="89720"/>
                      <a:ext cx="31269" cy="25560"/>
                    </a:xfrm>
                    <a:prstGeom prst="rect">
                      <a:avLst/>
                    </a:prstGeom>
                  </p:spPr>
                </p:pic>
              </mc:Fallback>
            </mc:AlternateContent>
            <mc:AlternateContent xmlns:mc="http://schemas.openxmlformats.org/markup-compatibility/2006" xmlns:p14="http://schemas.microsoft.com/office/powerpoint/2010/main">
              <mc:Choice Requires="p14">
                <p:contentPart p14:bwMode="auto" r:id="rId261">
                  <p14:nvContentPartPr>
                    <p14:cNvPr id="69" name="Ink 68"/>
                    <p14:cNvContentPartPr/>
                    <p14:nvPr/>
                  </p14:nvContentPartPr>
                  <p14:xfrm>
                    <a:off x="82550" y="107950"/>
                    <a:ext cx="7560" cy="10440"/>
                  </p14:xfrm>
                </p:contentPart>
              </mc:Choice>
              <mc:Fallback xmlns="">
                <p:pic>
                  <p:nvPicPr>
                    <p:cNvPr id="69" name="Ink 68">
                      <a:extLst>
                        <a:ext uri="{FF2B5EF4-FFF2-40B4-BE49-F238E27FC236}"/>
                      </a:extLst>
                    </p:cNvPr>
                    <p:cNvPicPr/>
                    <p:nvPr/>
                  </p:nvPicPr>
                  <p:blipFill>
                    <a:blip r:embed="rId80"/>
                    <a:stretch>
                      <a:fillRect/>
                    </a:stretch>
                  </p:blipFill>
                  <p:spPr>
                    <a:xfrm>
                      <a:off x="70670" y="99310"/>
                      <a:ext cx="30600" cy="30960"/>
                    </a:xfrm>
                    <a:prstGeom prst="rect">
                      <a:avLst/>
                    </a:prstGeom>
                  </p:spPr>
                </p:pic>
              </mc:Fallback>
            </mc:AlternateContent>
            <mc:AlternateContent xmlns:mc="http://schemas.openxmlformats.org/markup-compatibility/2006" xmlns:p14="http://schemas.microsoft.com/office/powerpoint/2010/main">
              <mc:Choice Requires="p14">
                <p:contentPart p14:bwMode="auto" r:id="rId262">
                  <p14:nvContentPartPr>
                    <p14:cNvPr id="70" name="Ink 69"/>
                    <p14:cNvContentPartPr/>
                    <p14:nvPr/>
                  </p14:nvContentPartPr>
                  <p14:xfrm>
                    <a:off x="139700" y="241300"/>
                    <a:ext cx="14400" cy="191160"/>
                  </p14:xfrm>
                </p:contentPart>
              </mc:Choice>
              <mc:Fallback xmlns="">
                <p:pic>
                  <p:nvPicPr>
                    <p:cNvPr id="70" name="Ink 69">
                      <a:extLst>
                        <a:ext uri="{FF2B5EF4-FFF2-40B4-BE49-F238E27FC236}"/>
                      </a:extLst>
                    </p:cNvPr>
                    <p:cNvPicPr/>
                    <p:nvPr/>
                  </p:nvPicPr>
                  <p:blipFill>
                    <a:blip r:embed="rId263"/>
                    <a:stretch>
                      <a:fillRect/>
                    </a:stretch>
                  </p:blipFill>
                  <p:spPr>
                    <a:xfrm>
                      <a:off x="127515" y="230480"/>
                      <a:ext cx="38031" cy="216768"/>
                    </a:xfrm>
                    <a:prstGeom prst="rect">
                      <a:avLst/>
                    </a:prstGeom>
                  </p:spPr>
                </p:pic>
              </mc:Fallback>
            </mc:AlternateContent>
            <mc:AlternateContent xmlns:mc="http://schemas.openxmlformats.org/markup-compatibility/2006" xmlns:p14="http://schemas.microsoft.com/office/powerpoint/2010/main">
              <mc:Choice Requires="p14">
                <p:contentPart p14:bwMode="auto" r:id="rId264">
                  <p14:nvContentPartPr>
                    <p14:cNvPr id="71" name="Ink 70"/>
                    <p14:cNvContentPartPr/>
                    <p14:nvPr/>
                  </p14:nvContentPartPr>
                  <p14:xfrm>
                    <a:off x="76200" y="431800"/>
                    <a:ext cx="73800" cy="164520"/>
                  </p14:xfrm>
                </p:contentPart>
              </mc:Choice>
              <mc:Fallback xmlns="">
                <p:pic>
                  <p:nvPicPr>
                    <p:cNvPr id="71" name="Ink 70">
                      <a:extLst>
                        <a:ext uri="{FF2B5EF4-FFF2-40B4-BE49-F238E27FC236}"/>
                      </a:extLst>
                    </p:cNvPr>
                    <p:cNvPicPr/>
                    <p:nvPr/>
                  </p:nvPicPr>
                  <p:blipFill>
                    <a:blip r:embed="rId181"/>
                    <a:stretch>
                      <a:fillRect/>
                    </a:stretch>
                  </p:blipFill>
                  <p:spPr>
                    <a:xfrm>
                      <a:off x="59640" y="420280"/>
                      <a:ext cx="100440" cy="192600"/>
                    </a:xfrm>
                    <a:prstGeom prst="rect">
                      <a:avLst/>
                    </a:prstGeom>
                  </p:spPr>
                </p:pic>
              </mc:Fallback>
            </mc:AlternateContent>
            <mc:AlternateContent xmlns:mc="http://schemas.openxmlformats.org/markup-compatibility/2006" xmlns:p14="http://schemas.microsoft.com/office/powerpoint/2010/main">
              <mc:Choice Requires="p14">
                <p:contentPart p14:bwMode="auto" r:id="rId265">
                  <p14:nvContentPartPr>
                    <p14:cNvPr id="72" name="Ink 71"/>
                    <p14:cNvContentPartPr/>
                    <p14:nvPr/>
                  </p14:nvContentPartPr>
                  <p14:xfrm>
                    <a:off x="158750" y="444500"/>
                    <a:ext cx="68040" cy="110880"/>
                  </p14:xfrm>
                </p:contentPart>
              </mc:Choice>
              <mc:Fallback xmlns="">
                <p:pic>
                  <p:nvPicPr>
                    <p:cNvPr id="72" name="Ink 71">
                      <a:extLst>
                        <a:ext uri="{FF2B5EF4-FFF2-40B4-BE49-F238E27FC236}"/>
                      </a:extLst>
                    </p:cNvPr>
                    <p:cNvPicPr/>
                    <p:nvPr/>
                  </p:nvPicPr>
                  <p:blipFill>
                    <a:blip r:embed="rId86"/>
                    <a:stretch>
                      <a:fillRect/>
                    </a:stretch>
                  </p:blipFill>
                  <p:spPr>
                    <a:xfrm>
                      <a:off x="145070" y="431540"/>
                      <a:ext cx="97920" cy="140040"/>
                    </a:xfrm>
                    <a:prstGeom prst="rect">
                      <a:avLst/>
                    </a:prstGeom>
                  </p:spPr>
                </p:pic>
              </mc:Fallback>
            </mc:AlternateContent>
            <mc:AlternateContent xmlns:mc="http://schemas.openxmlformats.org/markup-compatibility/2006" xmlns:p14="http://schemas.microsoft.com/office/powerpoint/2010/main">
              <mc:Choice Requires="p14">
                <p:contentPart p14:bwMode="auto" r:id="rId266">
                  <p14:nvContentPartPr>
                    <p14:cNvPr id="73" name="Ink 72"/>
                    <p14:cNvContentPartPr/>
                    <p14:nvPr/>
                  </p14:nvContentPartPr>
                  <p14:xfrm>
                    <a:off x="0" y="304800"/>
                    <a:ext cx="126360" cy="52200"/>
                  </p14:xfrm>
                </p:contentPart>
              </mc:Choice>
              <mc:Fallback xmlns="">
                <p:pic>
                  <p:nvPicPr>
                    <p:cNvPr id="73" name="Ink 72">
                      <a:extLst>
                        <a:ext uri="{FF2B5EF4-FFF2-40B4-BE49-F238E27FC236}"/>
                      </a:extLst>
                    </p:cNvPr>
                    <p:cNvPicPr/>
                    <p:nvPr/>
                  </p:nvPicPr>
                  <p:blipFill>
                    <a:blip r:embed="rId243"/>
                    <a:stretch>
                      <a:fillRect/>
                    </a:stretch>
                  </p:blipFill>
                  <p:spPr>
                    <a:xfrm>
                      <a:off x="-19080" y="287160"/>
                      <a:ext cx="156600" cy="83160"/>
                    </a:xfrm>
                    <a:prstGeom prst="rect">
                      <a:avLst/>
                    </a:prstGeom>
                  </p:spPr>
                </p:pic>
              </mc:Fallback>
            </mc:AlternateContent>
            <mc:AlternateContent xmlns:mc="http://schemas.openxmlformats.org/markup-compatibility/2006" xmlns:p14="http://schemas.microsoft.com/office/powerpoint/2010/main">
              <mc:Choice Requires="p14">
                <p:contentPart p14:bwMode="auto" r:id="rId267">
                  <p14:nvContentPartPr>
                    <p14:cNvPr id="74" name="Ink 73"/>
                    <p14:cNvContentPartPr/>
                    <p14:nvPr/>
                  </p14:nvContentPartPr>
                  <p14:xfrm>
                    <a:off x="165100" y="323850"/>
                    <a:ext cx="103320" cy="27360"/>
                  </p14:xfrm>
                </p:contentPart>
              </mc:Choice>
              <mc:Fallback xmlns="">
                <p:pic>
                  <p:nvPicPr>
                    <p:cNvPr id="74" name="Ink 73">
                      <a:extLst>
                        <a:ext uri="{FF2B5EF4-FFF2-40B4-BE49-F238E27FC236}"/>
                      </a:extLst>
                    </p:cNvPr>
                    <p:cNvPicPr/>
                    <p:nvPr/>
                  </p:nvPicPr>
                  <p:blipFill>
                    <a:blip r:embed="rId245"/>
                    <a:stretch>
                      <a:fillRect/>
                    </a:stretch>
                  </p:blipFill>
                  <p:spPr>
                    <a:xfrm>
                      <a:off x="148540" y="309810"/>
                      <a:ext cx="136800" cy="58680"/>
                    </a:xfrm>
                    <a:prstGeom prst="rect">
                      <a:avLst/>
                    </a:prstGeom>
                  </p:spPr>
                </p:pic>
              </mc:Fallback>
            </mc:AlternateContent>
            <mc:AlternateContent xmlns:mc="http://schemas.openxmlformats.org/markup-compatibility/2006" xmlns:p14="http://schemas.microsoft.com/office/powerpoint/2010/main">
              <mc:Choice Requires="p14">
                <p:contentPart p14:bwMode="auto" r:id="rId268">
                  <p14:nvContentPartPr>
                    <p14:cNvPr id="75" name="Ink 74"/>
                    <p14:cNvContentPartPr/>
                    <p14:nvPr/>
                  </p14:nvContentPartPr>
                  <p14:xfrm>
                    <a:off x="88900" y="146050"/>
                    <a:ext cx="90000" cy="30960"/>
                  </p14:xfrm>
                </p:contentPart>
              </mc:Choice>
              <mc:Fallback xmlns="">
                <p:pic>
                  <p:nvPicPr>
                    <p:cNvPr id="75" name="Ink 74">
                      <a:extLst>
                        <a:ext uri="{FF2B5EF4-FFF2-40B4-BE49-F238E27FC236}"/>
                      </a:extLst>
                    </p:cNvPr>
                    <p:cNvPicPr/>
                    <p:nvPr/>
                  </p:nvPicPr>
                  <p:blipFill>
                    <a:blip r:embed="rId231"/>
                    <a:stretch>
                      <a:fillRect/>
                    </a:stretch>
                  </p:blipFill>
                  <p:spPr>
                    <a:xfrm>
                      <a:off x="76611" y="135250"/>
                      <a:ext cx="111687" cy="53280"/>
                    </a:xfrm>
                    <a:prstGeom prst="rect">
                      <a:avLst/>
                    </a:prstGeom>
                  </p:spPr>
                </p:pic>
              </mc:Fallback>
            </mc:AlternateContent>
          </p:grpSp>
          <p:grpSp>
            <p:nvGrpSpPr>
              <p:cNvPr id="22637" name="Group 301"/>
              <p:cNvGrpSpPr>
                <a:grpSpLocks/>
              </p:cNvGrpSpPr>
              <p:nvPr/>
            </p:nvGrpSpPr>
            <p:grpSpPr bwMode="auto">
              <a:xfrm>
                <a:off x="3129608" y="5746965"/>
                <a:ext cx="267969" cy="596265"/>
                <a:chOff x="0" y="0"/>
                <a:chExt cx="268420" cy="596320"/>
              </a:xfrm>
            </p:grpSpPr>
            <mc:AlternateContent xmlns:mc="http://schemas.openxmlformats.org/markup-compatibility/2006" xmlns:p14="http://schemas.microsoft.com/office/powerpoint/2010/main">
              <mc:Choice Requires="p14">
                <p:contentPart p14:bwMode="auto" r:id="rId269">
                  <p14:nvContentPartPr>
                    <p14:cNvPr id="56" name="Ink 55"/>
                    <p14:cNvContentPartPr/>
                    <p14:nvPr/>
                  </p14:nvContentPartPr>
                  <p14:xfrm>
                    <a:off x="6350" y="0"/>
                    <a:ext cx="239400" cy="218880"/>
                  </p14:xfrm>
                </p:contentPart>
              </mc:Choice>
              <mc:Fallback xmlns="">
                <p:pic>
                  <p:nvPicPr>
                    <p:cNvPr id="56" name="Ink 55">
                      <a:extLst>
                        <a:ext uri="{FF2B5EF4-FFF2-40B4-BE49-F238E27FC236}"/>
                      </a:extLst>
                    </p:cNvPr>
                    <p:cNvPicPr/>
                    <p:nvPr/>
                  </p:nvPicPr>
                  <p:blipFill>
                    <a:blip r:embed="rId248"/>
                    <a:stretch>
                      <a:fillRect/>
                    </a:stretch>
                  </p:blipFill>
                  <p:spPr>
                    <a:xfrm>
                      <a:off x="-9514" y="-14424"/>
                      <a:ext cx="270767" cy="250252"/>
                    </a:xfrm>
                    <a:prstGeom prst="rect">
                      <a:avLst/>
                    </a:prstGeom>
                  </p:spPr>
                </p:pic>
              </mc:Fallback>
            </mc:AlternateContent>
            <mc:AlternateContent xmlns:mc="http://schemas.openxmlformats.org/markup-compatibility/2006" xmlns:p14="http://schemas.microsoft.com/office/powerpoint/2010/main">
              <mc:Choice Requires="p14">
                <p:contentPart p14:bwMode="auto" r:id="rId270">
                  <p14:nvContentPartPr>
                    <p14:cNvPr id="57" name="Ink 56"/>
                    <p14:cNvContentPartPr/>
                    <p14:nvPr/>
                  </p14:nvContentPartPr>
                  <p14:xfrm>
                    <a:off x="127000" y="19050"/>
                    <a:ext cx="122040" cy="77760"/>
                  </p14:xfrm>
                </p:contentPart>
              </mc:Choice>
              <mc:Fallback xmlns="">
                <p:pic>
                  <p:nvPicPr>
                    <p:cNvPr id="57" name="Ink 56">
                      <a:extLst>
                        <a:ext uri="{FF2B5EF4-FFF2-40B4-BE49-F238E27FC236}"/>
                      </a:extLst>
                    </p:cNvPr>
                    <p:cNvPicPr/>
                    <p:nvPr/>
                  </p:nvPicPr>
                  <p:blipFill>
                    <a:blip r:embed="rId76"/>
                    <a:stretch>
                      <a:fillRect/>
                    </a:stretch>
                  </p:blipFill>
                  <p:spPr>
                    <a:xfrm>
                      <a:off x="112600" y="2413"/>
                      <a:ext cx="151560" cy="107417"/>
                    </a:xfrm>
                    <a:prstGeom prst="rect">
                      <a:avLst/>
                    </a:prstGeom>
                  </p:spPr>
                </p:pic>
              </mc:Fallback>
            </mc:AlternateContent>
            <mc:AlternateContent xmlns:mc="http://schemas.openxmlformats.org/markup-compatibility/2006" xmlns:p14="http://schemas.microsoft.com/office/powerpoint/2010/main">
              <mc:Choice Requires="p14">
                <p:contentPart p14:bwMode="auto" r:id="rId271">
                  <p14:nvContentPartPr>
                    <p14:cNvPr id="58" name="Ink 57"/>
                    <p14:cNvContentPartPr/>
                    <p14:nvPr/>
                  </p14:nvContentPartPr>
                  <p14:xfrm>
                    <a:off x="177800" y="101600"/>
                    <a:ext cx="2880" cy="720"/>
                  </p14:xfrm>
                </p:contentPart>
              </mc:Choice>
              <mc:Fallback xmlns="">
                <p:pic>
                  <p:nvPicPr>
                    <p:cNvPr id="58" name="Ink 57">
                      <a:extLst>
                        <a:ext uri="{FF2B5EF4-FFF2-40B4-BE49-F238E27FC236}"/>
                      </a:extLst>
                    </p:cNvPr>
                    <p:cNvPicPr/>
                    <p:nvPr/>
                  </p:nvPicPr>
                  <p:blipFill>
                    <a:blip r:embed="rId220"/>
                    <a:stretch>
                      <a:fillRect/>
                    </a:stretch>
                  </p:blipFill>
                  <p:spPr>
                    <a:xfrm>
                      <a:off x="165200" y="89720"/>
                      <a:ext cx="27720" cy="25560"/>
                    </a:xfrm>
                    <a:prstGeom prst="rect">
                      <a:avLst/>
                    </a:prstGeom>
                  </p:spPr>
                </p:pic>
              </mc:Fallback>
            </mc:AlternateContent>
            <mc:AlternateContent xmlns:mc="http://schemas.openxmlformats.org/markup-compatibility/2006" xmlns:p14="http://schemas.microsoft.com/office/powerpoint/2010/main">
              <mc:Choice Requires="p14">
                <p:contentPart p14:bwMode="auto" r:id="rId272">
                  <p14:nvContentPartPr>
                    <p14:cNvPr id="59" name="Ink 58"/>
                    <p14:cNvContentPartPr/>
                    <p14:nvPr/>
                  </p14:nvContentPartPr>
                  <p14:xfrm>
                    <a:off x="82550" y="107950"/>
                    <a:ext cx="7560" cy="10440"/>
                  </p14:xfrm>
                </p:contentPart>
              </mc:Choice>
              <mc:Fallback xmlns="">
                <p:pic>
                  <p:nvPicPr>
                    <p:cNvPr id="59" name="Ink 58">
                      <a:extLst>
                        <a:ext uri="{FF2B5EF4-FFF2-40B4-BE49-F238E27FC236}"/>
                      </a:extLst>
                    </p:cNvPr>
                    <p:cNvPicPr/>
                    <p:nvPr/>
                  </p:nvPicPr>
                  <p:blipFill>
                    <a:blip r:embed="rId80"/>
                    <a:stretch>
                      <a:fillRect/>
                    </a:stretch>
                  </p:blipFill>
                  <p:spPr>
                    <a:xfrm>
                      <a:off x="70670" y="99310"/>
                      <a:ext cx="30600" cy="30960"/>
                    </a:xfrm>
                    <a:prstGeom prst="rect">
                      <a:avLst/>
                    </a:prstGeom>
                  </p:spPr>
                </p:pic>
              </mc:Fallback>
            </mc:AlternateContent>
            <mc:AlternateContent xmlns:mc="http://schemas.openxmlformats.org/markup-compatibility/2006" xmlns:p14="http://schemas.microsoft.com/office/powerpoint/2010/main">
              <mc:Choice Requires="p14">
                <p:contentPart p14:bwMode="auto" r:id="rId273">
                  <p14:nvContentPartPr>
                    <p14:cNvPr id="60" name="Ink 59"/>
                    <p14:cNvContentPartPr/>
                    <p14:nvPr/>
                  </p14:nvContentPartPr>
                  <p14:xfrm>
                    <a:off x="139700" y="241300"/>
                    <a:ext cx="14400" cy="191160"/>
                  </p14:xfrm>
                </p:contentPart>
              </mc:Choice>
              <mc:Fallback xmlns="">
                <p:pic>
                  <p:nvPicPr>
                    <p:cNvPr id="60" name="Ink 59">
                      <a:extLst>
                        <a:ext uri="{FF2B5EF4-FFF2-40B4-BE49-F238E27FC236}"/>
                      </a:extLst>
                    </p:cNvPr>
                    <p:cNvPicPr/>
                    <p:nvPr/>
                  </p:nvPicPr>
                  <p:blipFill>
                    <a:blip r:embed="rId82"/>
                    <a:stretch>
                      <a:fillRect/>
                    </a:stretch>
                  </p:blipFill>
                  <p:spPr>
                    <a:xfrm>
                      <a:off x="127820" y="230500"/>
                      <a:ext cx="37440" cy="216720"/>
                    </a:xfrm>
                    <a:prstGeom prst="rect">
                      <a:avLst/>
                    </a:prstGeom>
                  </p:spPr>
                </p:pic>
              </mc:Fallback>
            </mc:AlternateContent>
            <mc:AlternateContent xmlns:mc="http://schemas.openxmlformats.org/markup-compatibility/2006" xmlns:p14="http://schemas.microsoft.com/office/powerpoint/2010/main">
              <mc:Choice Requires="p14">
                <p:contentPart p14:bwMode="auto" r:id="rId274">
                  <p14:nvContentPartPr>
                    <p14:cNvPr id="61" name="Ink 60"/>
                    <p14:cNvContentPartPr/>
                    <p14:nvPr/>
                  </p14:nvContentPartPr>
                  <p14:xfrm>
                    <a:off x="76200" y="431800"/>
                    <a:ext cx="73800" cy="164520"/>
                  </p14:xfrm>
                </p:contentPart>
              </mc:Choice>
              <mc:Fallback xmlns="">
                <p:pic>
                  <p:nvPicPr>
                    <p:cNvPr id="61" name="Ink 60">
                      <a:extLst>
                        <a:ext uri="{FF2B5EF4-FFF2-40B4-BE49-F238E27FC236}"/>
                      </a:extLst>
                    </p:cNvPr>
                    <p:cNvPicPr/>
                    <p:nvPr/>
                  </p:nvPicPr>
                  <p:blipFill>
                    <a:blip r:embed="rId275"/>
                    <a:stretch>
                      <a:fillRect/>
                    </a:stretch>
                  </p:blipFill>
                  <p:spPr>
                    <a:xfrm>
                      <a:off x="59559" y="420255"/>
                      <a:ext cx="100571" cy="192662"/>
                    </a:xfrm>
                    <a:prstGeom prst="rect">
                      <a:avLst/>
                    </a:prstGeom>
                  </p:spPr>
                </p:pic>
              </mc:Fallback>
            </mc:AlternateContent>
            <mc:AlternateContent xmlns:mc="http://schemas.openxmlformats.org/markup-compatibility/2006" xmlns:p14="http://schemas.microsoft.com/office/powerpoint/2010/main">
              <mc:Choice Requires="p14">
                <p:contentPart p14:bwMode="auto" r:id="rId276">
                  <p14:nvContentPartPr>
                    <p14:cNvPr id="62" name="Ink 61"/>
                    <p14:cNvContentPartPr/>
                    <p14:nvPr/>
                  </p14:nvContentPartPr>
                  <p14:xfrm>
                    <a:off x="158750" y="444500"/>
                    <a:ext cx="68040" cy="110880"/>
                  </p14:xfrm>
                </p:contentPart>
              </mc:Choice>
              <mc:Fallback xmlns="">
                <p:pic>
                  <p:nvPicPr>
                    <p:cNvPr id="62" name="Ink 61">
                      <a:extLst>
                        <a:ext uri="{FF2B5EF4-FFF2-40B4-BE49-F238E27FC236}"/>
                      </a:extLst>
                    </p:cNvPr>
                    <p:cNvPicPr/>
                    <p:nvPr/>
                  </p:nvPicPr>
                  <p:blipFill>
                    <a:blip r:embed="rId277"/>
                    <a:stretch>
                      <a:fillRect/>
                    </a:stretch>
                  </p:blipFill>
                  <p:spPr>
                    <a:xfrm>
                      <a:off x="144997" y="431540"/>
                      <a:ext cx="98079" cy="140040"/>
                    </a:xfrm>
                    <a:prstGeom prst="rect">
                      <a:avLst/>
                    </a:prstGeom>
                  </p:spPr>
                </p:pic>
              </mc:Fallback>
            </mc:AlternateContent>
            <mc:AlternateContent xmlns:mc="http://schemas.openxmlformats.org/markup-compatibility/2006" xmlns:p14="http://schemas.microsoft.com/office/powerpoint/2010/main">
              <mc:Choice Requires="p14">
                <p:contentPart p14:bwMode="auto" r:id="rId278">
                  <p14:nvContentPartPr>
                    <p14:cNvPr id="63" name="Ink 62"/>
                    <p14:cNvContentPartPr/>
                    <p14:nvPr/>
                  </p14:nvContentPartPr>
                  <p14:xfrm>
                    <a:off x="0" y="304800"/>
                    <a:ext cx="126360" cy="52200"/>
                  </p14:xfrm>
                </p:contentPart>
              </mc:Choice>
              <mc:Fallback xmlns="">
                <p:pic>
                  <p:nvPicPr>
                    <p:cNvPr id="63" name="Ink 62">
                      <a:extLst>
                        <a:ext uri="{FF2B5EF4-FFF2-40B4-BE49-F238E27FC236}"/>
                      </a:extLst>
                    </p:cNvPr>
                    <p:cNvPicPr/>
                    <p:nvPr/>
                  </p:nvPicPr>
                  <p:blipFill>
                    <a:blip r:embed="rId279"/>
                    <a:stretch>
                      <a:fillRect/>
                    </a:stretch>
                  </p:blipFill>
                  <p:spPr>
                    <a:xfrm>
                      <a:off x="-19080" y="287037"/>
                      <a:ext cx="156600" cy="83375"/>
                    </a:xfrm>
                    <a:prstGeom prst="rect">
                      <a:avLst/>
                    </a:prstGeom>
                  </p:spPr>
                </p:pic>
              </mc:Fallback>
            </mc:AlternateContent>
            <mc:AlternateContent xmlns:mc="http://schemas.openxmlformats.org/markup-compatibility/2006" xmlns:p14="http://schemas.microsoft.com/office/powerpoint/2010/main">
              <mc:Choice Requires="p14">
                <p:contentPart p14:bwMode="auto" r:id="rId280">
                  <p14:nvContentPartPr>
                    <p14:cNvPr id="64" name="Ink 63"/>
                    <p14:cNvContentPartPr/>
                    <p14:nvPr/>
                  </p14:nvContentPartPr>
                  <p14:xfrm>
                    <a:off x="165100" y="323850"/>
                    <a:ext cx="103320" cy="27360"/>
                  </p14:xfrm>
                </p:contentPart>
              </mc:Choice>
              <mc:Fallback xmlns="">
                <p:pic>
                  <p:nvPicPr>
                    <p:cNvPr id="64" name="Ink 63">
                      <a:extLst>
                        <a:ext uri="{FF2B5EF4-FFF2-40B4-BE49-F238E27FC236}"/>
                      </a:extLst>
                    </p:cNvPr>
                    <p:cNvPicPr/>
                    <p:nvPr/>
                  </p:nvPicPr>
                  <p:blipFill>
                    <a:blip r:embed="rId245"/>
                    <a:stretch>
                      <a:fillRect/>
                    </a:stretch>
                  </p:blipFill>
                  <p:spPr>
                    <a:xfrm>
                      <a:off x="148540" y="309810"/>
                      <a:ext cx="136800" cy="58680"/>
                    </a:xfrm>
                    <a:prstGeom prst="rect">
                      <a:avLst/>
                    </a:prstGeom>
                  </p:spPr>
                </p:pic>
              </mc:Fallback>
            </mc:AlternateContent>
            <mc:AlternateContent xmlns:mc="http://schemas.openxmlformats.org/markup-compatibility/2006" xmlns:p14="http://schemas.microsoft.com/office/powerpoint/2010/main">
              <mc:Choice Requires="p14">
                <p:contentPart p14:bwMode="auto" r:id="rId281">
                  <p14:nvContentPartPr>
                    <p14:cNvPr id="65" name="Ink 64"/>
                    <p14:cNvContentPartPr/>
                    <p14:nvPr/>
                  </p14:nvContentPartPr>
                  <p14:xfrm>
                    <a:off x="88900" y="146050"/>
                    <a:ext cx="90000" cy="30960"/>
                  </p14:xfrm>
                </p:contentPart>
              </mc:Choice>
              <mc:Fallback xmlns="">
                <p:pic>
                  <p:nvPicPr>
                    <p:cNvPr id="65" name="Ink 64">
                      <a:extLst>
                        <a:ext uri="{FF2B5EF4-FFF2-40B4-BE49-F238E27FC236}"/>
                      </a:extLst>
                    </p:cNvPr>
                    <p:cNvPicPr/>
                    <p:nvPr/>
                  </p:nvPicPr>
                  <p:blipFill>
                    <a:blip r:embed="rId231"/>
                    <a:stretch>
                      <a:fillRect/>
                    </a:stretch>
                  </p:blipFill>
                  <p:spPr>
                    <a:xfrm>
                      <a:off x="76611" y="135250"/>
                      <a:ext cx="111687" cy="53280"/>
                    </a:xfrm>
                    <a:prstGeom prst="rect">
                      <a:avLst/>
                    </a:prstGeom>
                  </p:spPr>
                </p:pic>
              </mc:Fallback>
            </mc:AlternateContent>
          </p:grpSp>
        </p:grpSp>
        <p:grpSp>
          <p:nvGrpSpPr>
            <p:cNvPr id="22627" name="Group 315"/>
            <p:cNvGrpSpPr>
              <a:grpSpLocks/>
            </p:cNvGrpSpPr>
            <p:nvPr/>
          </p:nvGrpSpPr>
          <p:grpSpPr bwMode="auto">
            <a:xfrm>
              <a:off x="1193800" y="5156200"/>
              <a:ext cx="1490663" cy="400050"/>
              <a:chOff x="1194589" y="5156129"/>
              <a:chExt cx="1489100" cy="400216"/>
            </a:xfrm>
          </p:grpSpPr>
          <mc:AlternateContent xmlns:mc="http://schemas.openxmlformats.org/markup-compatibility/2006" xmlns:p14="http://schemas.microsoft.com/office/powerpoint/2010/main">
            <mc:Choice Requires="p14">
              <p:contentPart p14:bwMode="auto" r:id="rId282">
                <p14:nvContentPartPr>
                  <p14:cNvPr id="46" name="Ink 45"/>
                  <p14:cNvContentPartPr/>
                  <p14:nvPr/>
                </p14:nvContentPartPr>
                <p14:xfrm>
                  <a:off x="1209849" y="5156129"/>
                  <a:ext cx="1473840" cy="294480"/>
                </p14:xfrm>
              </p:contentPart>
            </mc:Choice>
            <mc:Fallback xmlns="">
              <p:pic>
                <p:nvPicPr>
                  <p:cNvPr id="46" name="Ink 45">
                    <a:extLst>
                      <a:ext uri="{FF2B5EF4-FFF2-40B4-BE49-F238E27FC236}"/>
                    </a:extLst>
                  </p:cNvPr>
                  <p:cNvPicPr/>
                  <p:nvPr/>
                </p:nvPicPr>
                <p:blipFill>
                  <a:blip r:embed="rId283"/>
                  <a:stretch>
                    <a:fillRect/>
                  </a:stretch>
                </p:blipFill>
                <p:spPr>
                  <a:xfrm>
                    <a:off x="1194388" y="5143874"/>
                    <a:ext cx="1497571" cy="320792"/>
                  </a:xfrm>
                  <a:prstGeom prst="rect">
                    <a:avLst/>
                  </a:prstGeom>
                </p:spPr>
              </p:pic>
            </mc:Fallback>
          </mc:AlternateContent>
          <mc:AlternateContent xmlns:mc="http://schemas.openxmlformats.org/markup-compatibility/2006" xmlns:p14="http://schemas.microsoft.com/office/powerpoint/2010/main">
            <mc:Choice Requires="p14">
              <p:contentPart p14:bwMode="auto" r:id="rId284">
                <p14:nvContentPartPr>
                  <p14:cNvPr id="47" name="Ink 46"/>
                  <p14:cNvContentPartPr/>
                  <p14:nvPr/>
                </p14:nvContentPartPr>
                <p14:xfrm>
                  <a:off x="1194589" y="5468145"/>
                  <a:ext cx="1448280" cy="88200"/>
                </p14:xfrm>
              </p:contentPart>
            </mc:Choice>
            <mc:Fallback xmlns="">
              <p:pic>
                <p:nvPicPr>
                  <p:cNvPr id="47" name="Ink 46">
                    <a:extLst>
                      <a:ext uri="{FF2B5EF4-FFF2-40B4-BE49-F238E27FC236}"/>
                    </a:extLst>
                  </p:cNvPr>
                  <p:cNvPicPr/>
                  <p:nvPr/>
                </p:nvPicPr>
                <p:blipFill>
                  <a:blip r:embed="rId285"/>
                  <a:stretch>
                    <a:fillRect/>
                  </a:stretch>
                </p:blipFill>
                <p:spPr>
                  <a:xfrm>
                    <a:off x="1175168" y="5451225"/>
                    <a:ext cx="1484604" cy="124200"/>
                  </a:xfrm>
                  <a:prstGeom prst="rect">
                    <a:avLst/>
                  </a:prstGeom>
                </p:spPr>
              </p:pic>
            </mc:Fallback>
          </mc:AlternateContent>
        </p:grpSp>
      </p:grpSp>
      <p:grpSp>
        <p:nvGrpSpPr>
          <p:cNvPr id="196" name="Group 195"/>
          <p:cNvGrpSpPr>
            <a:grpSpLocks/>
          </p:cNvGrpSpPr>
          <p:nvPr/>
        </p:nvGrpSpPr>
        <p:grpSpPr bwMode="auto">
          <a:xfrm>
            <a:off x="6172200" y="4664075"/>
            <a:ext cx="1728788" cy="1144588"/>
            <a:chOff x="5583238" y="5178425"/>
            <a:chExt cx="1728787" cy="1144588"/>
          </a:xfrm>
        </p:grpSpPr>
        <p:grpSp>
          <p:nvGrpSpPr>
            <p:cNvPr id="22537" name="Group 319"/>
            <p:cNvGrpSpPr>
              <a:grpSpLocks/>
            </p:cNvGrpSpPr>
            <p:nvPr/>
          </p:nvGrpSpPr>
          <p:grpSpPr bwMode="auto">
            <a:xfrm>
              <a:off x="5583238" y="5667375"/>
              <a:ext cx="1728787" cy="655638"/>
              <a:chOff x="5583990" y="5667181"/>
              <a:chExt cx="1727931" cy="656585"/>
            </a:xfrm>
          </p:grpSpPr>
          <p:grpSp>
            <p:nvGrpSpPr>
              <p:cNvPr id="22542" name="Group 150"/>
              <p:cNvGrpSpPr>
                <a:grpSpLocks/>
              </p:cNvGrpSpPr>
              <p:nvPr/>
            </p:nvGrpSpPr>
            <p:grpSpPr bwMode="auto">
              <a:xfrm>
                <a:off x="5583990" y="5667181"/>
                <a:ext cx="386082" cy="634364"/>
                <a:chOff x="0" y="0"/>
                <a:chExt cx="386230" cy="634420"/>
              </a:xfrm>
            </p:grpSpPr>
            <mc:AlternateContent xmlns:mc="http://schemas.openxmlformats.org/markup-compatibility/2006" xmlns:p14="http://schemas.microsoft.com/office/powerpoint/2010/main">
              <mc:Choice Requires="p14">
                <p:contentPart p14:bwMode="auto" r:id="rId286">
                  <p14:nvContentPartPr>
                    <p14:cNvPr id="256" name="Ink 255"/>
                    <p14:cNvContentPartPr/>
                    <p14:nvPr/>
                  </p14:nvContentPartPr>
                  <p14:xfrm>
                    <a:off x="76200" y="57150"/>
                    <a:ext cx="239400" cy="218880"/>
                  </p14:xfrm>
                </p:contentPart>
              </mc:Choice>
              <mc:Fallback xmlns="">
                <p:pic>
                  <p:nvPicPr>
                    <p:cNvPr id="256" name="Ink 255">
                      <a:extLst>
                        <a:ext uri="{FF2B5EF4-FFF2-40B4-BE49-F238E27FC236}"/>
                      </a:extLst>
                    </p:cNvPr>
                    <p:cNvPicPr/>
                    <p:nvPr/>
                  </p:nvPicPr>
                  <p:blipFill>
                    <a:blip r:embed="rId287"/>
                    <a:stretch>
                      <a:fillRect/>
                    </a:stretch>
                  </p:blipFill>
                  <p:spPr>
                    <a:xfrm>
                      <a:off x="60360" y="42726"/>
                      <a:ext cx="270720" cy="250252"/>
                    </a:xfrm>
                    <a:prstGeom prst="rect">
                      <a:avLst/>
                    </a:prstGeom>
                  </p:spPr>
                </p:pic>
              </mc:Fallback>
            </mc:AlternateContent>
            <mc:AlternateContent xmlns:mc="http://schemas.openxmlformats.org/markup-compatibility/2006" xmlns:p14="http://schemas.microsoft.com/office/powerpoint/2010/main">
              <mc:Choice Requires="p14">
                <p:contentPart p14:bwMode="auto" r:id="rId288">
                  <p14:nvContentPartPr>
                    <p14:cNvPr id="257" name="Ink 256"/>
                    <p14:cNvContentPartPr/>
                    <p14:nvPr/>
                  </p14:nvContentPartPr>
                  <p14:xfrm>
                    <a:off x="190500" y="76200"/>
                    <a:ext cx="122040" cy="77760"/>
                  </p14:xfrm>
                </p:contentPart>
              </mc:Choice>
              <mc:Fallback xmlns="">
                <p:pic>
                  <p:nvPicPr>
                    <p:cNvPr id="257" name="Ink 256">
                      <a:extLst>
                        <a:ext uri="{FF2B5EF4-FFF2-40B4-BE49-F238E27FC236}"/>
                      </a:extLst>
                    </p:cNvPr>
                    <p:cNvPicPr/>
                    <p:nvPr/>
                  </p:nvPicPr>
                  <p:blipFill>
                    <a:blip r:embed="rId76"/>
                    <a:stretch>
                      <a:fillRect/>
                    </a:stretch>
                  </p:blipFill>
                  <p:spPr>
                    <a:xfrm>
                      <a:off x="176100" y="59563"/>
                      <a:ext cx="151560" cy="107417"/>
                    </a:xfrm>
                    <a:prstGeom prst="rect">
                      <a:avLst/>
                    </a:prstGeom>
                  </p:spPr>
                </p:pic>
              </mc:Fallback>
            </mc:AlternateContent>
            <mc:AlternateContent xmlns:mc="http://schemas.openxmlformats.org/markup-compatibility/2006" xmlns:p14="http://schemas.microsoft.com/office/powerpoint/2010/main">
              <mc:Choice Requires="p14">
                <p:contentPart p14:bwMode="auto" r:id="rId289">
                  <p14:nvContentPartPr>
                    <p14:cNvPr id="258" name="Ink 257"/>
                    <p14:cNvContentPartPr/>
                    <p14:nvPr/>
                  </p14:nvContentPartPr>
                  <p14:xfrm>
                    <a:off x="247650" y="158750"/>
                    <a:ext cx="2880" cy="720"/>
                  </p14:xfrm>
                </p:contentPart>
              </mc:Choice>
              <mc:Fallback xmlns="">
                <p:pic>
                  <p:nvPicPr>
                    <p:cNvPr id="258" name="Ink 257">
                      <a:extLst>
                        <a:ext uri="{FF2B5EF4-FFF2-40B4-BE49-F238E27FC236}"/>
                      </a:extLst>
                    </p:cNvPr>
                    <p:cNvPicPr/>
                    <p:nvPr/>
                  </p:nvPicPr>
                  <p:blipFill>
                    <a:blip r:embed="rId78"/>
                    <a:stretch>
                      <a:fillRect/>
                    </a:stretch>
                  </p:blipFill>
                  <p:spPr>
                    <a:xfrm>
                      <a:off x="235050" y="146870"/>
                      <a:ext cx="27720" cy="25560"/>
                    </a:xfrm>
                    <a:prstGeom prst="rect">
                      <a:avLst/>
                    </a:prstGeom>
                  </p:spPr>
                </p:pic>
              </mc:Fallback>
            </mc:AlternateContent>
            <mc:AlternateContent xmlns:mc="http://schemas.openxmlformats.org/markup-compatibility/2006" xmlns:p14="http://schemas.microsoft.com/office/powerpoint/2010/main">
              <mc:Choice Requires="p14">
                <p:contentPart p14:bwMode="auto" r:id="rId290">
                  <p14:nvContentPartPr>
                    <p14:cNvPr id="259" name="Ink 258"/>
                    <p14:cNvContentPartPr/>
                    <p14:nvPr/>
                  </p14:nvContentPartPr>
                  <p14:xfrm>
                    <a:off x="152400" y="165100"/>
                    <a:ext cx="7560" cy="10440"/>
                  </p14:xfrm>
                </p:contentPart>
              </mc:Choice>
              <mc:Fallback xmlns="">
                <p:pic>
                  <p:nvPicPr>
                    <p:cNvPr id="259" name="Ink 258">
                      <a:extLst>
                        <a:ext uri="{FF2B5EF4-FFF2-40B4-BE49-F238E27FC236}"/>
                      </a:extLst>
                    </p:cNvPr>
                    <p:cNvPicPr/>
                    <p:nvPr/>
                  </p:nvPicPr>
                  <p:blipFill>
                    <a:blip r:embed="rId80"/>
                    <a:stretch>
                      <a:fillRect/>
                    </a:stretch>
                  </p:blipFill>
                  <p:spPr>
                    <a:xfrm>
                      <a:off x="140520" y="156460"/>
                      <a:ext cx="30600" cy="30960"/>
                    </a:xfrm>
                    <a:prstGeom prst="rect">
                      <a:avLst/>
                    </a:prstGeom>
                  </p:spPr>
                </p:pic>
              </mc:Fallback>
            </mc:AlternateContent>
            <mc:AlternateContent xmlns:mc="http://schemas.openxmlformats.org/markup-compatibility/2006" xmlns:p14="http://schemas.microsoft.com/office/powerpoint/2010/main">
              <mc:Choice Requires="p14">
                <p:contentPart p14:bwMode="auto" r:id="rId291">
                  <p14:nvContentPartPr>
                    <p14:cNvPr id="260" name="Ink 259"/>
                    <p14:cNvContentPartPr/>
                    <p14:nvPr/>
                  </p14:nvContentPartPr>
                  <p14:xfrm>
                    <a:off x="203200" y="298450"/>
                    <a:ext cx="14400" cy="191160"/>
                  </p14:xfrm>
                </p:contentPart>
              </mc:Choice>
              <mc:Fallback xmlns="">
                <p:pic>
                  <p:nvPicPr>
                    <p:cNvPr id="260" name="Ink 259">
                      <a:extLst>
                        <a:ext uri="{FF2B5EF4-FFF2-40B4-BE49-F238E27FC236}"/>
                      </a:extLst>
                    </p:cNvPr>
                    <p:cNvPicPr/>
                    <p:nvPr/>
                  </p:nvPicPr>
                  <p:blipFill>
                    <a:blip r:embed="rId292"/>
                    <a:stretch>
                      <a:fillRect/>
                    </a:stretch>
                  </p:blipFill>
                  <p:spPr>
                    <a:xfrm>
                      <a:off x="189968" y="287630"/>
                      <a:ext cx="39697" cy="216768"/>
                    </a:xfrm>
                    <a:prstGeom prst="rect">
                      <a:avLst/>
                    </a:prstGeom>
                  </p:spPr>
                </p:pic>
              </mc:Fallback>
            </mc:AlternateContent>
            <mc:AlternateContent xmlns:mc="http://schemas.openxmlformats.org/markup-compatibility/2006" xmlns:p14="http://schemas.microsoft.com/office/powerpoint/2010/main">
              <mc:Choice Requires="p14">
                <p:contentPart p14:bwMode="auto" r:id="rId293">
                  <p14:nvContentPartPr>
                    <p14:cNvPr id="261" name="Ink 260"/>
                    <p14:cNvContentPartPr/>
                    <p14:nvPr/>
                  </p14:nvContentPartPr>
                  <p14:xfrm>
                    <a:off x="146050" y="469900"/>
                    <a:ext cx="73800" cy="164520"/>
                  </p14:xfrm>
                </p:contentPart>
              </mc:Choice>
              <mc:Fallback xmlns="">
                <p:pic>
                  <p:nvPicPr>
                    <p:cNvPr id="261" name="Ink 260">
                      <a:extLst>
                        <a:ext uri="{FF2B5EF4-FFF2-40B4-BE49-F238E27FC236}"/>
                      </a:extLst>
                    </p:cNvPr>
                    <p:cNvPicPr/>
                    <p:nvPr/>
                  </p:nvPicPr>
                  <p:blipFill>
                    <a:blip r:embed="rId84"/>
                    <a:stretch>
                      <a:fillRect/>
                    </a:stretch>
                  </p:blipFill>
                  <p:spPr>
                    <a:xfrm>
                      <a:off x="129490" y="458355"/>
                      <a:ext cx="100440" cy="192662"/>
                    </a:xfrm>
                    <a:prstGeom prst="rect">
                      <a:avLst/>
                    </a:prstGeom>
                  </p:spPr>
                </p:pic>
              </mc:Fallback>
            </mc:AlternateContent>
            <mc:AlternateContent xmlns:mc="http://schemas.openxmlformats.org/markup-compatibility/2006" xmlns:p14="http://schemas.microsoft.com/office/powerpoint/2010/main">
              <mc:Choice Requires="p14">
                <p:contentPart p14:bwMode="auto" r:id="rId294">
                  <p14:nvContentPartPr>
                    <p14:cNvPr id="262" name="Ink 261"/>
                    <p14:cNvContentPartPr/>
                    <p14:nvPr/>
                  </p14:nvContentPartPr>
                  <p14:xfrm>
                    <a:off x="222250" y="501650"/>
                    <a:ext cx="68040" cy="110880"/>
                  </p14:xfrm>
                </p:contentPart>
              </mc:Choice>
              <mc:Fallback xmlns="">
                <p:pic>
                  <p:nvPicPr>
                    <p:cNvPr id="262" name="Ink 261">
                      <a:extLst>
                        <a:ext uri="{FF2B5EF4-FFF2-40B4-BE49-F238E27FC236}"/>
                      </a:extLst>
                    </p:cNvPr>
                    <p:cNvPicPr/>
                    <p:nvPr/>
                  </p:nvPicPr>
                  <p:blipFill>
                    <a:blip r:embed="rId295"/>
                    <a:stretch>
                      <a:fillRect/>
                    </a:stretch>
                  </p:blipFill>
                  <p:spPr>
                    <a:xfrm>
                      <a:off x="208570" y="488648"/>
                      <a:ext cx="97920" cy="140135"/>
                    </a:xfrm>
                    <a:prstGeom prst="rect">
                      <a:avLst/>
                    </a:prstGeom>
                  </p:spPr>
                </p:pic>
              </mc:Fallback>
            </mc:AlternateContent>
            <mc:AlternateContent xmlns:mc="http://schemas.openxmlformats.org/markup-compatibility/2006" xmlns:p14="http://schemas.microsoft.com/office/powerpoint/2010/main">
              <mc:Choice Requires="p14">
                <p:contentPart p14:bwMode="auto" r:id="rId296">
                  <p14:nvContentPartPr>
                    <p14:cNvPr id="263" name="Ink 262"/>
                    <p14:cNvContentPartPr/>
                    <p14:nvPr/>
                  </p14:nvContentPartPr>
                  <p14:xfrm>
                    <a:off x="158750" y="196850"/>
                    <a:ext cx="89535" cy="30480"/>
                  </p14:xfrm>
                </p:contentPart>
              </mc:Choice>
              <mc:Fallback xmlns="">
                <p:pic>
                  <p:nvPicPr>
                    <p:cNvPr id="263" name="Ink 262">
                      <a:extLst>
                        <a:ext uri="{FF2B5EF4-FFF2-40B4-BE49-F238E27FC236}"/>
                      </a:extLst>
                    </p:cNvPr>
                    <p:cNvPicPr/>
                    <p:nvPr/>
                  </p:nvPicPr>
                  <p:blipFill>
                    <a:blip r:embed="rId184"/>
                    <a:stretch>
                      <a:fillRect/>
                    </a:stretch>
                  </p:blipFill>
                  <p:spPr>
                    <a:xfrm>
                      <a:off x="146524" y="186092"/>
                      <a:ext cx="111110" cy="52712"/>
                    </a:xfrm>
                    <a:prstGeom prst="rect">
                      <a:avLst/>
                    </a:prstGeom>
                  </p:spPr>
                </p:pic>
              </mc:Fallback>
            </mc:AlternateContent>
            <mc:AlternateContent xmlns:mc="http://schemas.openxmlformats.org/markup-compatibility/2006" xmlns:p14="http://schemas.microsoft.com/office/powerpoint/2010/main">
              <mc:Choice Requires="p14">
                <p:contentPart p14:bwMode="auto" r:id="rId297">
                  <p14:nvContentPartPr>
                    <p14:cNvPr id="264" name="Ink 263"/>
                    <p14:cNvContentPartPr/>
                    <p14:nvPr/>
                  </p14:nvContentPartPr>
                  <p14:xfrm>
                    <a:off x="44450" y="44450"/>
                    <a:ext cx="48240" cy="86400"/>
                  </p14:xfrm>
                </p:contentPart>
              </mc:Choice>
              <mc:Fallback xmlns="">
                <p:pic>
                  <p:nvPicPr>
                    <p:cNvPr id="264" name="Ink 263">
                      <a:extLst>
                        <a:ext uri="{FF2B5EF4-FFF2-40B4-BE49-F238E27FC236}"/>
                      </a:extLst>
                    </p:cNvPr>
                    <p:cNvPicPr/>
                    <p:nvPr/>
                  </p:nvPicPr>
                  <p:blipFill>
                    <a:blip r:embed="rId298"/>
                    <a:stretch>
                      <a:fillRect/>
                    </a:stretch>
                  </p:blipFill>
                  <p:spPr>
                    <a:xfrm>
                      <a:off x="30770" y="32520"/>
                      <a:ext cx="73800" cy="112067"/>
                    </a:xfrm>
                    <a:prstGeom prst="rect">
                      <a:avLst/>
                    </a:prstGeom>
                  </p:spPr>
                </p:pic>
              </mc:Fallback>
            </mc:AlternateContent>
            <mc:AlternateContent xmlns:mc="http://schemas.openxmlformats.org/markup-compatibility/2006" xmlns:p14="http://schemas.microsoft.com/office/powerpoint/2010/main">
              <mc:Choice Requires="p14">
                <p:contentPart p14:bwMode="auto" r:id="rId299">
                  <p14:nvContentPartPr>
                    <p14:cNvPr id="265" name="Ink 264"/>
                    <p14:cNvContentPartPr/>
                    <p14:nvPr/>
                  </p14:nvContentPartPr>
                  <p14:xfrm>
                    <a:off x="38100" y="69850"/>
                    <a:ext cx="67320" cy="140760"/>
                  </p14:xfrm>
                </p:contentPart>
              </mc:Choice>
              <mc:Fallback xmlns="">
                <p:pic>
                  <p:nvPicPr>
                    <p:cNvPr id="265" name="Ink 264">
                      <a:extLst>
                        <a:ext uri="{FF2B5EF4-FFF2-40B4-BE49-F238E27FC236}"/>
                      </a:extLst>
                    </p:cNvPr>
                    <p:cNvPicPr/>
                    <p:nvPr/>
                  </p:nvPicPr>
                  <p:blipFill>
                    <a:blip r:embed="rId92"/>
                    <a:stretch>
                      <a:fillRect/>
                    </a:stretch>
                  </p:blipFill>
                  <p:spPr>
                    <a:xfrm>
                      <a:off x="25860" y="61570"/>
                      <a:ext cx="88560" cy="161280"/>
                    </a:xfrm>
                    <a:prstGeom prst="rect">
                      <a:avLst/>
                    </a:prstGeom>
                  </p:spPr>
                </p:pic>
              </mc:Fallback>
            </mc:AlternateContent>
            <mc:AlternateContent xmlns:mc="http://schemas.openxmlformats.org/markup-compatibility/2006" xmlns:p14="http://schemas.microsoft.com/office/powerpoint/2010/main">
              <mc:Choice Requires="p14">
                <p:contentPart p14:bwMode="auto" r:id="rId300">
                  <p14:nvContentPartPr>
                    <p14:cNvPr id="266" name="Ink 265"/>
                    <p14:cNvContentPartPr/>
                    <p14:nvPr/>
                  </p14:nvContentPartPr>
                  <p14:xfrm>
                    <a:off x="38100" y="127000"/>
                    <a:ext cx="29520" cy="37080"/>
                  </p14:xfrm>
                </p:contentPart>
              </mc:Choice>
              <mc:Fallback xmlns="">
                <p:pic>
                  <p:nvPicPr>
                    <p:cNvPr id="266" name="Ink 265">
                      <a:extLst>
                        <a:ext uri="{FF2B5EF4-FFF2-40B4-BE49-F238E27FC236}"/>
                      </a:extLst>
                    </p:cNvPr>
                    <p:cNvPicPr/>
                    <p:nvPr/>
                  </p:nvPicPr>
                  <p:blipFill>
                    <a:blip r:embed="rId150"/>
                    <a:stretch>
                      <a:fillRect/>
                    </a:stretch>
                  </p:blipFill>
                  <p:spPr>
                    <a:xfrm>
                      <a:off x="27300" y="121600"/>
                      <a:ext cx="45720" cy="54000"/>
                    </a:xfrm>
                    <a:prstGeom prst="rect">
                      <a:avLst/>
                    </a:prstGeom>
                  </p:spPr>
                </p:pic>
              </mc:Fallback>
            </mc:AlternateContent>
            <mc:AlternateContent xmlns:mc="http://schemas.openxmlformats.org/markup-compatibility/2006" xmlns:p14="http://schemas.microsoft.com/office/powerpoint/2010/main">
              <mc:Choice Requires="p14">
                <p:contentPart p14:bwMode="auto" r:id="rId301">
                  <p14:nvContentPartPr>
                    <p14:cNvPr id="267" name="Ink 266"/>
                    <p14:cNvContentPartPr/>
                    <p14:nvPr/>
                  </p14:nvContentPartPr>
                  <p14:xfrm>
                    <a:off x="38100" y="215900"/>
                    <a:ext cx="22320" cy="33480"/>
                  </p14:xfrm>
                </p:contentPart>
              </mc:Choice>
              <mc:Fallback xmlns="">
                <p:pic>
                  <p:nvPicPr>
                    <p:cNvPr id="267" name="Ink 266">
                      <a:extLst>
                        <a:ext uri="{FF2B5EF4-FFF2-40B4-BE49-F238E27FC236}"/>
                      </a:extLst>
                    </p:cNvPr>
                    <p:cNvPicPr/>
                    <p:nvPr/>
                  </p:nvPicPr>
                  <p:blipFill>
                    <a:blip r:embed="rId96"/>
                    <a:stretch>
                      <a:fillRect/>
                    </a:stretch>
                  </p:blipFill>
                  <p:spPr>
                    <a:xfrm>
                      <a:off x="27660" y="207260"/>
                      <a:ext cx="41760" cy="53280"/>
                    </a:xfrm>
                    <a:prstGeom prst="rect">
                      <a:avLst/>
                    </a:prstGeom>
                  </p:spPr>
                </p:pic>
              </mc:Fallback>
            </mc:AlternateContent>
            <mc:AlternateContent xmlns:mc="http://schemas.openxmlformats.org/markup-compatibility/2006" xmlns:p14="http://schemas.microsoft.com/office/powerpoint/2010/main">
              <mc:Choice Requires="p14">
                <p:contentPart p14:bwMode="auto" r:id="rId302">
                  <p14:nvContentPartPr>
                    <p14:cNvPr id="268" name="Ink 267"/>
                    <p14:cNvContentPartPr/>
                    <p14:nvPr/>
                  </p14:nvContentPartPr>
                  <p14:xfrm>
                    <a:off x="31750" y="215900"/>
                    <a:ext cx="27000" cy="38160"/>
                  </p14:xfrm>
                </p:contentPart>
              </mc:Choice>
              <mc:Fallback xmlns="">
                <p:pic>
                  <p:nvPicPr>
                    <p:cNvPr id="268" name="Ink 267">
                      <a:extLst>
                        <a:ext uri="{FF2B5EF4-FFF2-40B4-BE49-F238E27FC236}"/>
                      </a:extLst>
                    </p:cNvPr>
                    <p:cNvPicPr/>
                    <p:nvPr/>
                  </p:nvPicPr>
                  <p:blipFill>
                    <a:blip r:embed="rId98"/>
                    <a:stretch>
                      <a:fillRect/>
                    </a:stretch>
                  </p:blipFill>
                  <p:spPr>
                    <a:xfrm>
                      <a:off x="23470" y="210500"/>
                      <a:ext cx="40680" cy="52560"/>
                    </a:xfrm>
                    <a:prstGeom prst="rect">
                      <a:avLst/>
                    </a:prstGeom>
                  </p:spPr>
                </p:pic>
              </mc:Fallback>
            </mc:AlternateContent>
            <mc:AlternateContent xmlns:mc="http://schemas.openxmlformats.org/markup-compatibility/2006" xmlns:p14="http://schemas.microsoft.com/office/powerpoint/2010/main">
              <mc:Choice Requires="p14">
                <p:contentPart p14:bwMode="auto" r:id="rId303">
                  <p14:nvContentPartPr>
                    <p14:cNvPr id="269" name="Ink 268"/>
                    <p14:cNvContentPartPr/>
                    <p14:nvPr/>
                  </p14:nvContentPartPr>
                  <p14:xfrm>
                    <a:off x="0" y="165100"/>
                    <a:ext cx="47160" cy="28800"/>
                  </p14:xfrm>
                </p:contentPart>
              </mc:Choice>
              <mc:Fallback xmlns="">
                <p:pic>
                  <p:nvPicPr>
                    <p:cNvPr id="269" name="Ink 268">
                      <a:extLst>
                        <a:ext uri="{FF2B5EF4-FFF2-40B4-BE49-F238E27FC236}"/>
                      </a:extLst>
                    </p:cNvPr>
                    <p:cNvPicPr/>
                    <p:nvPr/>
                  </p:nvPicPr>
                  <p:blipFill>
                    <a:blip r:embed="rId100"/>
                    <a:stretch>
                      <a:fillRect/>
                    </a:stretch>
                  </p:blipFill>
                  <p:spPr>
                    <a:xfrm>
                      <a:off x="-13320" y="155020"/>
                      <a:ext cx="70560" cy="52200"/>
                    </a:xfrm>
                    <a:prstGeom prst="rect">
                      <a:avLst/>
                    </a:prstGeom>
                  </p:spPr>
                </p:pic>
              </mc:Fallback>
            </mc:AlternateContent>
            <mc:AlternateContent xmlns:mc="http://schemas.openxmlformats.org/markup-compatibility/2006" xmlns:p14="http://schemas.microsoft.com/office/powerpoint/2010/main">
              <mc:Choice Requires="p14">
                <p:contentPart p14:bwMode="auto" r:id="rId304">
                  <p14:nvContentPartPr>
                    <p14:cNvPr id="270" name="Ink 269"/>
                    <p14:cNvContentPartPr/>
                    <p14:nvPr/>
                  </p14:nvContentPartPr>
                  <p14:xfrm>
                    <a:off x="101600" y="25400"/>
                    <a:ext cx="41760" cy="35280"/>
                  </p14:xfrm>
                </p:contentPart>
              </mc:Choice>
              <mc:Fallback xmlns="">
                <p:pic>
                  <p:nvPicPr>
                    <p:cNvPr id="270" name="Ink 269">
                      <a:extLst>
                        <a:ext uri="{FF2B5EF4-FFF2-40B4-BE49-F238E27FC236}"/>
                      </a:extLst>
                    </p:cNvPr>
                    <p:cNvPicPr/>
                    <p:nvPr/>
                  </p:nvPicPr>
                  <p:blipFill>
                    <a:blip r:embed="rId102"/>
                    <a:stretch>
                      <a:fillRect/>
                    </a:stretch>
                  </p:blipFill>
                  <p:spPr>
                    <a:xfrm>
                      <a:off x="90080" y="20360"/>
                      <a:ext cx="58320" cy="51840"/>
                    </a:xfrm>
                    <a:prstGeom prst="rect">
                      <a:avLst/>
                    </a:prstGeom>
                  </p:spPr>
                </p:pic>
              </mc:Fallback>
            </mc:AlternateContent>
            <mc:AlternateContent xmlns:mc="http://schemas.openxmlformats.org/markup-compatibility/2006" xmlns:p14="http://schemas.microsoft.com/office/powerpoint/2010/main">
              <mc:Choice Requires="p14">
                <p:contentPart p14:bwMode="auto" r:id="rId305">
                  <p14:nvContentPartPr>
                    <p14:cNvPr id="271" name="Ink 270"/>
                    <p14:cNvContentPartPr/>
                    <p14:nvPr/>
                  </p14:nvContentPartPr>
                  <p14:xfrm>
                    <a:off x="101600" y="0"/>
                    <a:ext cx="126360" cy="63000"/>
                  </p14:xfrm>
                </p:contentPart>
              </mc:Choice>
              <mc:Fallback xmlns="">
                <p:pic>
                  <p:nvPicPr>
                    <p:cNvPr id="271" name="Ink 270">
                      <a:extLst>
                        <a:ext uri="{FF2B5EF4-FFF2-40B4-BE49-F238E27FC236}"/>
                      </a:extLst>
                    </p:cNvPr>
                    <p:cNvPicPr/>
                    <p:nvPr/>
                  </p:nvPicPr>
                  <p:blipFill>
                    <a:blip r:embed="rId104"/>
                    <a:stretch>
                      <a:fillRect/>
                    </a:stretch>
                  </p:blipFill>
                  <p:spPr>
                    <a:xfrm>
                      <a:off x="96920" y="-9360"/>
                      <a:ext cx="137520" cy="77040"/>
                    </a:xfrm>
                    <a:prstGeom prst="rect">
                      <a:avLst/>
                    </a:prstGeom>
                  </p:spPr>
                </p:pic>
              </mc:Fallback>
            </mc:AlternateContent>
            <mc:AlternateContent xmlns:mc="http://schemas.openxmlformats.org/markup-compatibility/2006" xmlns:p14="http://schemas.microsoft.com/office/powerpoint/2010/main">
              <mc:Choice Requires="p14">
                <p:contentPart p14:bwMode="auto" r:id="rId306">
                  <p14:nvContentPartPr>
                    <p14:cNvPr id="272" name="Ink 271"/>
                    <p14:cNvContentPartPr/>
                    <p14:nvPr/>
                  </p14:nvContentPartPr>
                  <p14:xfrm>
                    <a:off x="247650" y="25400"/>
                    <a:ext cx="8640" cy="3240"/>
                  </p14:xfrm>
                </p:contentPart>
              </mc:Choice>
              <mc:Fallback xmlns="">
                <p:pic>
                  <p:nvPicPr>
                    <p:cNvPr id="272" name="Ink 271">
                      <a:extLst>
                        <a:ext uri="{FF2B5EF4-FFF2-40B4-BE49-F238E27FC236}"/>
                      </a:extLst>
                    </p:cNvPr>
                    <p:cNvPicPr/>
                    <p:nvPr/>
                  </p:nvPicPr>
                  <p:blipFill>
                    <a:blip r:embed="rId197"/>
                    <a:stretch>
                      <a:fillRect/>
                    </a:stretch>
                  </p:blipFill>
                  <p:spPr>
                    <a:xfrm>
                      <a:off x="241170" y="18920"/>
                      <a:ext cx="2196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307">
                  <p14:nvContentPartPr>
                    <p14:cNvPr id="273" name="Ink 272"/>
                    <p14:cNvContentPartPr/>
                    <p14:nvPr/>
                  </p14:nvContentPartPr>
                  <p14:xfrm>
                    <a:off x="152400" y="38100"/>
                    <a:ext cx="59040" cy="18000"/>
                  </p14:xfrm>
                </p:contentPart>
              </mc:Choice>
              <mc:Fallback xmlns="">
                <p:pic>
                  <p:nvPicPr>
                    <p:cNvPr id="273" name="Ink 272">
                      <a:extLst>
                        <a:ext uri="{FF2B5EF4-FFF2-40B4-BE49-F238E27FC236}"/>
                      </a:extLst>
                    </p:cNvPr>
                    <p:cNvPicPr/>
                    <p:nvPr/>
                  </p:nvPicPr>
                  <p:blipFill>
                    <a:blip r:embed="rId108"/>
                    <a:stretch>
                      <a:fillRect/>
                    </a:stretch>
                  </p:blipFill>
                  <p:spPr>
                    <a:xfrm>
                      <a:off x="144840" y="31980"/>
                      <a:ext cx="70920" cy="29520"/>
                    </a:xfrm>
                    <a:prstGeom prst="rect">
                      <a:avLst/>
                    </a:prstGeom>
                  </p:spPr>
                </p:pic>
              </mc:Fallback>
            </mc:AlternateContent>
            <mc:AlternateContent xmlns:mc="http://schemas.openxmlformats.org/markup-compatibility/2006" xmlns:p14="http://schemas.microsoft.com/office/powerpoint/2010/main">
              <mc:Choice Requires="p14">
                <p:contentPart p14:bwMode="auto" r:id="rId308">
                  <p14:nvContentPartPr>
                    <p14:cNvPr id="274" name="Ink 273"/>
                    <p14:cNvContentPartPr/>
                    <p14:nvPr/>
                  </p14:nvContentPartPr>
                  <p14:xfrm>
                    <a:off x="203200" y="50800"/>
                    <a:ext cx="24480" cy="5040"/>
                  </p14:xfrm>
                </p:contentPart>
              </mc:Choice>
              <mc:Fallback xmlns="">
                <p:pic>
                  <p:nvPicPr>
                    <p:cNvPr id="274" name="Ink 273">
                      <a:extLst>
                        <a:ext uri="{FF2B5EF4-FFF2-40B4-BE49-F238E27FC236}"/>
                      </a:extLst>
                    </p:cNvPr>
                    <p:cNvPicPr/>
                    <p:nvPr/>
                  </p:nvPicPr>
                  <p:blipFill>
                    <a:blip r:embed="rId110"/>
                    <a:stretch>
                      <a:fillRect/>
                    </a:stretch>
                  </p:blipFill>
                  <p:spPr>
                    <a:xfrm>
                      <a:off x="196000" y="43600"/>
                      <a:ext cx="36360" cy="19080"/>
                    </a:xfrm>
                    <a:prstGeom prst="rect">
                      <a:avLst/>
                    </a:prstGeom>
                  </p:spPr>
                </p:pic>
              </mc:Fallback>
            </mc:AlternateContent>
            <mc:AlternateContent xmlns:mc="http://schemas.openxmlformats.org/markup-compatibility/2006" xmlns:p14="http://schemas.microsoft.com/office/powerpoint/2010/main">
              <mc:Choice Requires="p14">
                <p:contentPart p14:bwMode="auto" r:id="rId309">
                  <p14:nvContentPartPr>
                    <p14:cNvPr id="275" name="Ink 274"/>
                    <p14:cNvContentPartPr/>
                    <p14:nvPr/>
                  </p14:nvContentPartPr>
                  <p14:xfrm>
                    <a:off x="241300" y="38100"/>
                    <a:ext cx="44280" cy="25920"/>
                  </p14:xfrm>
                </p:contentPart>
              </mc:Choice>
              <mc:Fallback xmlns="">
                <p:pic>
                  <p:nvPicPr>
                    <p:cNvPr id="275" name="Ink 274">
                      <a:extLst>
                        <a:ext uri="{FF2B5EF4-FFF2-40B4-BE49-F238E27FC236}"/>
                      </a:extLst>
                    </p:cNvPr>
                    <p:cNvPicPr/>
                    <p:nvPr/>
                  </p:nvPicPr>
                  <p:blipFill>
                    <a:blip r:embed="rId112"/>
                    <a:stretch>
                      <a:fillRect/>
                    </a:stretch>
                  </p:blipFill>
                  <p:spPr>
                    <a:xfrm>
                      <a:off x="235180" y="29460"/>
                      <a:ext cx="57600" cy="42840"/>
                    </a:xfrm>
                    <a:prstGeom prst="rect">
                      <a:avLst/>
                    </a:prstGeom>
                  </p:spPr>
                </p:pic>
              </mc:Fallback>
            </mc:AlternateContent>
            <mc:AlternateContent xmlns:mc="http://schemas.openxmlformats.org/markup-compatibility/2006" xmlns:p14="http://schemas.microsoft.com/office/powerpoint/2010/main">
              <mc:Choice Requires="p14">
                <p:contentPart p14:bwMode="auto" r:id="rId310">
                  <p14:nvContentPartPr>
                    <p14:cNvPr id="276" name="Ink 275"/>
                    <p14:cNvContentPartPr/>
                    <p14:nvPr/>
                  </p14:nvContentPartPr>
                  <p14:xfrm>
                    <a:off x="285750" y="69850"/>
                    <a:ext cx="30240" cy="36000"/>
                  </p14:xfrm>
                </p:contentPart>
              </mc:Choice>
              <mc:Fallback xmlns="">
                <p:pic>
                  <p:nvPicPr>
                    <p:cNvPr id="276" name="Ink 275">
                      <a:extLst>
                        <a:ext uri="{FF2B5EF4-FFF2-40B4-BE49-F238E27FC236}"/>
                      </a:extLst>
                    </p:cNvPr>
                    <p:cNvPicPr/>
                    <p:nvPr/>
                  </p:nvPicPr>
                  <p:blipFill>
                    <a:blip r:embed="rId311"/>
                    <a:stretch>
                      <a:fillRect/>
                    </a:stretch>
                  </p:blipFill>
                  <p:spPr>
                    <a:xfrm>
                      <a:off x="279990" y="65170"/>
                      <a:ext cx="42120" cy="48600"/>
                    </a:xfrm>
                    <a:prstGeom prst="rect">
                      <a:avLst/>
                    </a:prstGeom>
                  </p:spPr>
                </p:pic>
              </mc:Fallback>
            </mc:AlternateContent>
            <mc:AlternateContent xmlns:mc="http://schemas.openxmlformats.org/markup-compatibility/2006" xmlns:p14="http://schemas.microsoft.com/office/powerpoint/2010/main">
              <mc:Choice Requires="p14">
                <p:contentPart p14:bwMode="auto" r:id="rId312">
                  <p14:nvContentPartPr>
                    <p14:cNvPr id="277" name="Ink 276"/>
                    <p14:cNvContentPartPr/>
                    <p14:nvPr/>
                  </p14:nvContentPartPr>
                  <p14:xfrm>
                    <a:off x="285750" y="69850"/>
                    <a:ext cx="40680" cy="73800"/>
                  </p14:xfrm>
                </p:contentPart>
              </mc:Choice>
              <mc:Fallback xmlns="">
                <p:pic>
                  <p:nvPicPr>
                    <p:cNvPr id="277" name="Ink 276">
                      <a:extLst>
                        <a:ext uri="{FF2B5EF4-FFF2-40B4-BE49-F238E27FC236}"/>
                      </a:extLst>
                    </p:cNvPr>
                    <p:cNvPicPr/>
                    <p:nvPr/>
                  </p:nvPicPr>
                  <p:blipFill>
                    <a:blip r:embed="rId116"/>
                    <a:stretch>
                      <a:fillRect/>
                    </a:stretch>
                  </p:blipFill>
                  <p:spPr>
                    <a:xfrm>
                      <a:off x="281070" y="65170"/>
                      <a:ext cx="53640" cy="86760"/>
                    </a:xfrm>
                    <a:prstGeom prst="rect">
                      <a:avLst/>
                    </a:prstGeom>
                  </p:spPr>
                </p:pic>
              </mc:Fallback>
            </mc:AlternateContent>
            <mc:AlternateContent xmlns:mc="http://schemas.openxmlformats.org/markup-compatibility/2006" xmlns:p14="http://schemas.microsoft.com/office/powerpoint/2010/main">
              <mc:Choice Requires="p14">
                <p:contentPart p14:bwMode="auto" r:id="rId313">
                  <p14:nvContentPartPr>
                    <p14:cNvPr id="278" name="Ink 277"/>
                    <p14:cNvContentPartPr/>
                    <p14:nvPr/>
                  </p14:nvContentPartPr>
                  <p14:xfrm>
                    <a:off x="323850" y="139700"/>
                    <a:ext cx="23040" cy="43200"/>
                  </p14:xfrm>
                </p:contentPart>
              </mc:Choice>
              <mc:Fallback xmlns="">
                <p:pic>
                  <p:nvPicPr>
                    <p:cNvPr id="278" name="Ink 277">
                      <a:extLst>
                        <a:ext uri="{FF2B5EF4-FFF2-40B4-BE49-F238E27FC236}"/>
                      </a:extLst>
                    </p:cNvPr>
                    <p:cNvPicPr/>
                    <p:nvPr/>
                  </p:nvPicPr>
                  <p:blipFill>
                    <a:blip r:embed="rId118"/>
                    <a:stretch>
                      <a:fillRect/>
                    </a:stretch>
                  </p:blipFill>
                  <p:spPr>
                    <a:xfrm>
                      <a:off x="318090" y="133940"/>
                      <a:ext cx="33840" cy="55440"/>
                    </a:xfrm>
                    <a:prstGeom prst="rect">
                      <a:avLst/>
                    </a:prstGeom>
                  </p:spPr>
                </p:pic>
              </mc:Fallback>
            </mc:AlternateContent>
            <mc:AlternateContent xmlns:mc="http://schemas.openxmlformats.org/markup-compatibility/2006" xmlns:p14="http://schemas.microsoft.com/office/powerpoint/2010/main">
              <mc:Choice Requires="p14">
                <p:contentPart p14:bwMode="auto" r:id="rId314">
                  <p14:nvContentPartPr>
                    <p14:cNvPr id="279" name="Ink 278"/>
                    <p14:cNvContentPartPr/>
                    <p14:nvPr/>
                  </p14:nvContentPartPr>
                  <p14:xfrm>
                    <a:off x="323850" y="139700"/>
                    <a:ext cx="25920" cy="84240"/>
                  </p14:xfrm>
                </p:contentPart>
              </mc:Choice>
              <mc:Fallback xmlns="">
                <p:pic>
                  <p:nvPicPr>
                    <p:cNvPr id="279" name="Ink 278">
                      <a:extLst>
                        <a:ext uri="{FF2B5EF4-FFF2-40B4-BE49-F238E27FC236}"/>
                      </a:extLst>
                    </p:cNvPr>
                    <p:cNvPicPr/>
                    <p:nvPr/>
                  </p:nvPicPr>
                  <p:blipFill>
                    <a:blip r:embed="rId120"/>
                    <a:stretch>
                      <a:fillRect/>
                    </a:stretch>
                  </p:blipFill>
                  <p:spPr>
                    <a:xfrm>
                      <a:off x="316290" y="132140"/>
                      <a:ext cx="42120" cy="101520"/>
                    </a:xfrm>
                    <a:prstGeom prst="rect">
                      <a:avLst/>
                    </a:prstGeom>
                  </p:spPr>
                </p:pic>
              </mc:Fallback>
            </mc:AlternateContent>
            <mc:AlternateContent xmlns:mc="http://schemas.openxmlformats.org/markup-compatibility/2006" xmlns:p14="http://schemas.microsoft.com/office/powerpoint/2010/main">
              <mc:Choice Requires="p14">
                <p:contentPart p14:bwMode="auto" r:id="rId315">
                  <p14:nvContentPartPr>
                    <p14:cNvPr id="280" name="Ink 279"/>
                    <p14:cNvContentPartPr/>
                    <p14:nvPr/>
                  </p14:nvContentPartPr>
                  <p14:xfrm>
                    <a:off x="336550" y="165100"/>
                    <a:ext cx="49680" cy="63720"/>
                  </p14:xfrm>
                </p:contentPart>
              </mc:Choice>
              <mc:Fallback xmlns="">
                <p:pic>
                  <p:nvPicPr>
                    <p:cNvPr id="280" name="Ink 279">
                      <a:extLst>
                        <a:ext uri="{FF2B5EF4-FFF2-40B4-BE49-F238E27FC236}"/>
                      </a:extLst>
                    </p:cNvPr>
                    <p:cNvPicPr/>
                    <p:nvPr/>
                  </p:nvPicPr>
                  <p:blipFill>
                    <a:blip r:embed="rId169"/>
                    <a:stretch>
                      <a:fillRect/>
                    </a:stretch>
                  </p:blipFill>
                  <p:spPr>
                    <a:xfrm>
                      <a:off x="329710" y="158260"/>
                      <a:ext cx="65520" cy="79920"/>
                    </a:xfrm>
                    <a:prstGeom prst="rect">
                      <a:avLst/>
                    </a:prstGeom>
                  </p:spPr>
                </p:pic>
              </mc:Fallback>
            </mc:AlternateContent>
            <mc:AlternateContent xmlns:mc="http://schemas.openxmlformats.org/markup-compatibility/2006" xmlns:p14="http://schemas.microsoft.com/office/powerpoint/2010/main">
              <mc:Choice Requires="p14">
                <p:contentPart p14:bwMode="auto" r:id="rId316">
                  <p14:nvContentPartPr>
                    <p14:cNvPr id="281" name="Ink 280"/>
                    <p14:cNvContentPartPr/>
                    <p14:nvPr/>
                  </p14:nvContentPartPr>
                  <p14:xfrm>
                    <a:off x="304800" y="215900"/>
                    <a:ext cx="38160" cy="33120"/>
                  </p14:xfrm>
                </p:contentPart>
              </mc:Choice>
              <mc:Fallback xmlns="">
                <p:pic>
                  <p:nvPicPr>
                    <p:cNvPr id="281" name="Ink 280">
                      <a:extLst>
                        <a:ext uri="{FF2B5EF4-FFF2-40B4-BE49-F238E27FC236}"/>
                      </a:extLst>
                    </p:cNvPr>
                    <p:cNvPicPr/>
                    <p:nvPr/>
                  </p:nvPicPr>
                  <p:blipFill>
                    <a:blip r:embed="rId124"/>
                    <a:stretch>
                      <a:fillRect/>
                    </a:stretch>
                  </p:blipFill>
                  <p:spPr>
                    <a:xfrm>
                      <a:off x="297600" y="208700"/>
                      <a:ext cx="55440" cy="51120"/>
                    </a:xfrm>
                    <a:prstGeom prst="rect">
                      <a:avLst/>
                    </a:prstGeom>
                  </p:spPr>
                </p:pic>
              </mc:Fallback>
            </mc:AlternateContent>
            <mc:AlternateContent xmlns:mc="http://schemas.openxmlformats.org/markup-compatibility/2006" xmlns:p14="http://schemas.microsoft.com/office/powerpoint/2010/main">
              <mc:Choice Requires="p14">
                <p:contentPart p14:bwMode="auto" r:id="rId317">
                  <p14:nvContentPartPr>
                    <p14:cNvPr id="282" name="Ink 281"/>
                    <p14:cNvContentPartPr/>
                    <p14:nvPr/>
                  </p14:nvContentPartPr>
                  <p14:xfrm>
                    <a:off x="304800" y="215900"/>
                    <a:ext cx="70200" cy="32400"/>
                  </p14:xfrm>
                </p:contentPart>
              </mc:Choice>
              <mc:Fallback xmlns="">
                <p:pic>
                  <p:nvPicPr>
                    <p:cNvPr id="282" name="Ink 281">
                      <a:extLst>
                        <a:ext uri="{FF2B5EF4-FFF2-40B4-BE49-F238E27FC236}"/>
                      </a:extLst>
                    </p:cNvPr>
                    <p:cNvPicPr/>
                    <p:nvPr/>
                  </p:nvPicPr>
                  <p:blipFill>
                    <a:blip r:embed="rId126"/>
                    <a:stretch>
                      <a:fillRect/>
                    </a:stretch>
                  </p:blipFill>
                  <p:spPr>
                    <a:xfrm>
                      <a:off x="297240" y="208340"/>
                      <a:ext cx="84240" cy="48960"/>
                    </a:xfrm>
                    <a:prstGeom prst="rect">
                      <a:avLst/>
                    </a:prstGeom>
                  </p:spPr>
                </p:pic>
              </mc:Fallback>
            </mc:AlternateContent>
            <mc:AlternateContent xmlns:mc="http://schemas.openxmlformats.org/markup-compatibility/2006" xmlns:p14="http://schemas.microsoft.com/office/powerpoint/2010/main">
              <mc:Choice Requires="p14">
                <p:contentPart p14:bwMode="auto" r:id="rId318">
                  <p14:nvContentPartPr>
                    <p14:cNvPr id="283" name="Ink 282"/>
                    <p14:cNvContentPartPr/>
                    <p14:nvPr/>
                  </p14:nvContentPartPr>
                  <p14:xfrm>
                    <a:off x="323850" y="247650"/>
                    <a:ext cx="19080" cy="17640"/>
                  </p14:xfrm>
                </p:contentPart>
              </mc:Choice>
              <mc:Fallback xmlns="">
                <p:pic>
                  <p:nvPicPr>
                    <p:cNvPr id="283" name="Ink 282">
                      <a:extLst>
                        <a:ext uri="{FF2B5EF4-FFF2-40B4-BE49-F238E27FC236}"/>
                      </a:extLst>
                    </p:cNvPr>
                    <p:cNvPicPr/>
                    <p:nvPr/>
                  </p:nvPicPr>
                  <p:blipFill>
                    <a:blip r:embed="rId128"/>
                    <a:stretch>
                      <a:fillRect/>
                    </a:stretch>
                  </p:blipFill>
                  <p:spPr>
                    <a:xfrm>
                      <a:off x="318450" y="242250"/>
                      <a:ext cx="36360" cy="34920"/>
                    </a:xfrm>
                    <a:prstGeom prst="rect">
                      <a:avLst/>
                    </a:prstGeom>
                  </p:spPr>
                </p:pic>
              </mc:Fallback>
            </mc:AlternateContent>
            <mc:AlternateContent xmlns:mc="http://schemas.openxmlformats.org/markup-compatibility/2006" xmlns:p14="http://schemas.microsoft.com/office/powerpoint/2010/main">
              <mc:Choice Requires="p14">
                <p:contentPart p14:bwMode="auto" r:id="rId319">
                  <p14:nvContentPartPr>
                    <p14:cNvPr id="284" name="Ink 283"/>
                    <p14:cNvContentPartPr/>
                    <p14:nvPr/>
                  </p14:nvContentPartPr>
                  <p14:xfrm>
                    <a:off x="203200" y="349250"/>
                    <a:ext cx="135360" cy="49680"/>
                  </p14:xfrm>
                </p:contentPart>
              </mc:Choice>
              <mc:Fallback xmlns="">
                <p:pic>
                  <p:nvPicPr>
                    <p:cNvPr id="284" name="Ink 283">
                      <a:extLst>
                        <a:ext uri="{FF2B5EF4-FFF2-40B4-BE49-F238E27FC236}"/>
                      </a:extLst>
                    </p:cNvPr>
                    <p:cNvPicPr/>
                    <p:nvPr/>
                  </p:nvPicPr>
                  <p:blipFill>
                    <a:blip r:embed="rId130"/>
                    <a:stretch>
                      <a:fillRect/>
                    </a:stretch>
                  </p:blipFill>
                  <p:spPr>
                    <a:xfrm>
                      <a:off x="190960" y="342770"/>
                      <a:ext cx="157320" cy="69120"/>
                    </a:xfrm>
                    <a:prstGeom prst="rect">
                      <a:avLst/>
                    </a:prstGeom>
                  </p:spPr>
                </p:pic>
              </mc:Fallback>
            </mc:AlternateContent>
            <mc:AlternateContent xmlns:mc="http://schemas.openxmlformats.org/markup-compatibility/2006" xmlns:p14="http://schemas.microsoft.com/office/powerpoint/2010/main">
              <mc:Choice Requires="p14">
                <p:contentPart p14:bwMode="auto" r:id="rId320">
                  <p14:nvContentPartPr>
                    <p14:cNvPr id="285" name="Ink 284"/>
                    <p14:cNvContentPartPr/>
                    <p14:nvPr/>
                  </p14:nvContentPartPr>
                  <p14:xfrm>
                    <a:off x="88900" y="393700"/>
                    <a:ext cx="109440" cy="74880"/>
                  </p14:xfrm>
                </p:contentPart>
              </mc:Choice>
              <mc:Fallback xmlns="">
                <p:pic>
                  <p:nvPicPr>
                    <p:cNvPr id="285" name="Ink 284">
                      <a:extLst>
                        <a:ext uri="{FF2B5EF4-FFF2-40B4-BE49-F238E27FC236}"/>
                      </a:extLst>
                    </p:cNvPr>
                    <p:cNvPicPr/>
                    <p:nvPr/>
                  </p:nvPicPr>
                  <p:blipFill>
                    <a:blip r:embed="rId132"/>
                    <a:stretch>
                      <a:fillRect/>
                    </a:stretch>
                  </p:blipFill>
                  <p:spPr>
                    <a:xfrm>
                      <a:off x="77380" y="382540"/>
                      <a:ext cx="128880" cy="98640"/>
                    </a:xfrm>
                    <a:prstGeom prst="rect">
                      <a:avLst/>
                    </a:prstGeom>
                  </p:spPr>
                </p:pic>
              </mc:Fallback>
            </mc:AlternateContent>
          </p:grpSp>
          <p:grpSp>
            <p:nvGrpSpPr>
              <p:cNvPr id="22543" name="Group 181"/>
              <p:cNvGrpSpPr>
                <a:grpSpLocks/>
              </p:cNvGrpSpPr>
              <p:nvPr/>
            </p:nvGrpSpPr>
            <p:grpSpPr bwMode="auto">
              <a:xfrm>
                <a:off x="6087274" y="5681353"/>
                <a:ext cx="386082" cy="634364"/>
                <a:chOff x="0" y="0"/>
                <a:chExt cx="386230" cy="634420"/>
              </a:xfrm>
            </p:grpSpPr>
            <mc:AlternateContent xmlns:mc="http://schemas.openxmlformats.org/markup-compatibility/2006" xmlns:p14="http://schemas.microsoft.com/office/powerpoint/2010/main">
              <mc:Choice Requires="p14">
                <p:contentPart p14:bwMode="auto" r:id="rId321">
                  <p14:nvContentPartPr>
                    <p14:cNvPr id="226" name="Ink 225"/>
                    <p14:cNvContentPartPr/>
                    <p14:nvPr/>
                  </p14:nvContentPartPr>
                  <p14:xfrm>
                    <a:off x="76200" y="57150"/>
                    <a:ext cx="239400" cy="218880"/>
                  </p14:xfrm>
                </p:contentPart>
              </mc:Choice>
              <mc:Fallback xmlns="">
                <p:pic>
                  <p:nvPicPr>
                    <p:cNvPr id="226" name="Ink 225">
                      <a:extLst>
                        <a:ext uri="{FF2B5EF4-FFF2-40B4-BE49-F238E27FC236}"/>
                      </a:extLst>
                    </p:cNvPr>
                    <p:cNvPicPr/>
                    <p:nvPr/>
                  </p:nvPicPr>
                  <p:blipFill>
                    <a:blip r:embed="rId287"/>
                    <a:stretch>
                      <a:fillRect/>
                    </a:stretch>
                  </p:blipFill>
                  <p:spPr>
                    <a:xfrm>
                      <a:off x="60360" y="42726"/>
                      <a:ext cx="270720" cy="250252"/>
                    </a:xfrm>
                    <a:prstGeom prst="rect">
                      <a:avLst/>
                    </a:prstGeom>
                  </p:spPr>
                </p:pic>
              </mc:Fallback>
            </mc:AlternateContent>
            <mc:AlternateContent xmlns:mc="http://schemas.openxmlformats.org/markup-compatibility/2006" xmlns:p14="http://schemas.microsoft.com/office/powerpoint/2010/main">
              <mc:Choice Requires="p14">
                <p:contentPart p14:bwMode="auto" r:id="rId322">
                  <p14:nvContentPartPr>
                    <p14:cNvPr id="227" name="Ink 226"/>
                    <p14:cNvContentPartPr/>
                    <p14:nvPr/>
                  </p14:nvContentPartPr>
                  <p14:xfrm>
                    <a:off x="190500" y="76200"/>
                    <a:ext cx="122040" cy="77760"/>
                  </p14:xfrm>
                </p:contentPart>
              </mc:Choice>
              <mc:Fallback xmlns="">
                <p:pic>
                  <p:nvPicPr>
                    <p:cNvPr id="227" name="Ink 226">
                      <a:extLst>
                        <a:ext uri="{FF2B5EF4-FFF2-40B4-BE49-F238E27FC236}"/>
                      </a:extLst>
                    </p:cNvPr>
                    <p:cNvPicPr/>
                    <p:nvPr/>
                  </p:nvPicPr>
                  <p:blipFill>
                    <a:blip r:embed="rId136"/>
                    <a:stretch>
                      <a:fillRect/>
                    </a:stretch>
                  </p:blipFill>
                  <p:spPr>
                    <a:xfrm>
                      <a:off x="176100" y="59640"/>
                      <a:ext cx="151560" cy="107280"/>
                    </a:xfrm>
                    <a:prstGeom prst="rect">
                      <a:avLst/>
                    </a:prstGeom>
                  </p:spPr>
                </p:pic>
              </mc:Fallback>
            </mc:AlternateContent>
            <mc:AlternateContent xmlns:mc="http://schemas.openxmlformats.org/markup-compatibility/2006" xmlns:p14="http://schemas.microsoft.com/office/powerpoint/2010/main">
              <mc:Choice Requires="p14">
                <p:contentPart p14:bwMode="auto" r:id="rId323">
                  <p14:nvContentPartPr>
                    <p14:cNvPr id="228" name="Ink 227"/>
                    <p14:cNvContentPartPr/>
                    <p14:nvPr/>
                  </p14:nvContentPartPr>
                  <p14:xfrm>
                    <a:off x="247650" y="158750"/>
                    <a:ext cx="2880" cy="720"/>
                  </p14:xfrm>
                </p:contentPart>
              </mc:Choice>
              <mc:Fallback xmlns="">
                <p:pic>
                  <p:nvPicPr>
                    <p:cNvPr id="228" name="Ink 227">
                      <a:extLst>
                        <a:ext uri="{FF2B5EF4-FFF2-40B4-BE49-F238E27FC236}"/>
                      </a:extLst>
                    </p:cNvPr>
                    <p:cNvPicPr/>
                    <p:nvPr/>
                  </p:nvPicPr>
                  <p:blipFill>
                    <a:blip r:embed="rId78"/>
                    <a:stretch>
                      <a:fillRect/>
                    </a:stretch>
                  </p:blipFill>
                  <p:spPr>
                    <a:xfrm>
                      <a:off x="235050" y="146870"/>
                      <a:ext cx="27720" cy="25560"/>
                    </a:xfrm>
                    <a:prstGeom prst="rect">
                      <a:avLst/>
                    </a:prstGeom>
                  </p:spPr>
                </p:pic>
              </mc:Fallback>
            </mc:AlternateContent>
            <mc:AlternateContent xmlns:mc="http://schemas.openxmlformats.org/markup-compatibility/2006" xmlns:p14="http://schemas.microsoft.com/office/powerpoint/2010/main">
              <mc:Choice Requires="p14">
                <p:contentPart p14:bwMode="auto" r:id="rId324">
                  <p14:nvContentPartPr>
                    <p14:cNvPr id="229" name="Ink 228"/>
                    <p14:cNvContentPartPr/>
                    <p14:nvPr/>
                  </p14:nvContentPartPr>
                  <p14:xfrm>
                    <a:off x="152400" y="165100"/>
                    <a:ext cx="7560" cy="10440"/>
                  </p14:xfrm>
                </p:contentPart>
              </mc:Choice>
              <mc:Fallback xmlns="">
                <p:pic>
                  <p:nvPicPr>
                    <p:cNvPr id="229" name="Ink 228">
                      <a:extLst>
                        <a:ext uri="{FF2B5EF4-FFF2-40B4-BE49-F238E27FC236}"/>
                      </a:extLst>
                    </p:cNvPr>
                    <p:cNvPicPr/>
                    <p:nvPr/>
                  </p:nvPicPr>
                  <p:blipFill>
                    <a:blip r:embed="rId80"/>
                    <a:stretch>
                      <a:fillRect/>
                    </a:stretch>
                  </p:blipFill>
                  <p:spPr>
                    <a:xfrm>
                      <a:off x="140520" y="156460"/>
                      <a:ext cx="30600" cy="30960"/>
                    </a:xfrm>
                    <a:prstGeom prst="rect">
                      <a:avLst/>
                    </a:prstGeom>
                  </p:spPr>
                </p:pic>
              </mc:Fallback>
            </mc:AlternateContent>
            <mc:AlternateContent xmlns:mc="http://schemas.openxmlformats.org/markup-compatibility/2006" xmlns:p14="http://schemas.microsoft.com/office/powerpoint/2010/main">
              <mc:Choice Requires="p14">
                <p:contentPart p14:bwMode="auto" r:id="rId325">
                  <p14:nvContentPartPr>
                    <p14:cNvPr id="230" name="Ink 229"/>
                    <p14:cNvContentPartPr/>
                    <p14:nvPr/>
                  </p14:nvContentPartPr>
                  <p14:xfrm>
                    <a:off x="203200" y="298450"/>
                    <a:ext cx="14400" cy="191160"/>
                  </p14:xfrm>
                </p:contentPart>
              </mc:Choice>
              <mc:Fallback xmlns="">
                <p:pic>
                  <p:nvPicPr>
                    <p:cNvPr id="230" name="Ink 229">
                      <a:extLst>
                        <a:ext uri="{FF2B5EF4-FFF2-40B4-BE49-F238E27FC236}"/>
                      </a:extLst>
                    </p:cNvPr>
                    <p:cNvPicPr/>
                    <p:nvPr/>
                  </p:nvPicPr>
                  <p:blipFill>
                    <a:blip r:embed="rId292"/>
                    <a:stretch>
                      <a:fillRect/>
                    </a:stretch>
                  </p:blipFill>
                  <p:spPr>
                    <a:xfrm>
                      <a:off x="189968" y="287630"/>
                      <a:ext cx="39697" cy="216768"/>
                    </a:xfrm>
                    <a:prstGeom prst="rect">
                      <a:avLst/>
                    </a:prstGeom>
                  </p:spPr>
                </p:pic>
              </mc:Fallback>
            </mc:AlternateContent>
            <mc:AlternateContent xmlns:mc="http://schemas.openxmlformats.org/markup-compatibility/2006" xmlns:p14="http://schemas.microsoft.com/office/powerpoint/2010/main">
              <mc:Choice Requires="p14">
                <p:contentPart p14:bwMode="auto" r:id="rId326">
                  <p14:nvContentPartPr>
                    <p14:cNvPr id="231" name="Ink 230"/>
                    <p14:cNvContentPartPr/>
                    <p14:nvPr/>
                  </p14:nvContentPartPr>
                  <p14:xfrm>
                    <a:off x="146050" y="469900"/>
                    <a:ext cx="73800" cy="164520"/>
                  </p14:xfrm>
                </p:contentPart>
              </mc:Choice>
              <mc:Fallback xmlns="">
                <p:pic>
                  <p:nvPicPr>
                    <p:cNvPr id="231" name="Ink 230">
                      <a:extLst>
                        <a:ext uri="{FF2B5EF4-FFF2-40B4-BE49-F238E27FC236}"/>
                      </a:extLst>
                    </p:cNvPr>
                    <p:cNvPicPr/>
                    <p:nvPr/>
                  </p:nvPicPr>
                  <p:blipFill>
                    <a:blip r:embed="rId84"/>
                    <a:stretch>
                      <a:fillRect/>
                    </a:stretch>
                  </p:blipFill>
                  <p:spPr>
                    <a:xfrm>
                      <a:off x="129490" y="458355"/>
                      <a:ext cx="100440" cy="192662"/>
                    </a:xfrm>
                    <a:prstGeom prst="rect">
                      <a:avLst/>
                    </a:prstGeom>
                  </p:spPr>
                </p:pic>
              </mc:Fallback>
            </mc:AlternateContent>
            <mc:AlternateContent xmlns:mc="http://schemas.openxmlformats.org/markup-compatibility/2006" xmlns:p14="http://schemas.microsoft.com/office/powerpoint/2010/main">
              <mc:Choice Requires="p14">
                <p:contentPart p14:bwMode="auto" r:id="rId327">
                  <p14:nvContentPartPr>
                    <p14:cNvPr id="232" name="Ink 231"/>
                    <p14:cNvContentPartPr/>
                    <p14:nvPr/>
                  </p14:nvContentPartPr>
                  <p14:xfrm>
                    <a:off x="222250" y="501650"/>
                    <a:ext cx="68040" cy="110880"/>
                  </p14:xfrm>
                </p:contentPart>
              </mc:Choice>
              <mc:Fallback xmlns="">
                <p:pic>
                  <p:nvPicPr>
                    <p:cNvPr id="232" name="Ink 231">
                      <a:extLst>
                        <a:ext uri="{FF2B5EF4-FFF2-40B4-BE49-F238E27FC236}"/>
                      </a:extLst>
                    </p:cNvPr>
                    <p:cNvPicPr/>
                    <p:nvPr/>
                  </p:nvPicPr>
                  <p:blipFill>
                    <a:blip r:embed="rId86"/>
                    <a:stretch>
                      <a:fillRect/>
                    </a:stretch>
                  </p:blipFill>
                  <p:spPr>
                    <a:xfrm>
                      <a:off x="208570" y="488690"/>
                      <a:ext cx="97920" cy="140040"/>
                    </a:xfrm>
                    <a:prstGeom prst="rect">
                      <a:avLst/>
                    </a:prstGeom>
                  </p:spPr>
                </p:pic>
              </mc:Fallback>
            </mc:AlternateContent>
            <mc:AlternateContent xmlns:mc="http://schemas.openxmlformats.org/markup-compatibility/2006" xmlns:p14="http://schemas.microsoft.com/office/powerpoint/2010/main">
              <mc:Choice Requires="p14">
                <p:contentPart p14:bwMode="auto" r:id="rId328">
                  <p14:nvContentPartPr>
                    <p14:cNvPr id="233" name="Ink 232"/>
                    <p14:cNvContentPartPr/>
                    <p14:nvPr/>
                  </p14:nvContentPartPr>
                  <p14:xfrm>
                    <a:off x="158750" y="196850"/>
                    <a:ext cx="89535" cy="30480"/>
                  </p14:xfrm>
                </p:contentPart>
              </mc:Choice>
              <mc:Fallback xmlns="">
                <p:pic>
                  <p:nvPicPr>
                    <p:cNvPr id="233" name="Ink 232">
                      <a:extLst>
                        <a:ext uri="{FF2B5EF4-FFF2-40B4-BE49-F238E27FC236}"/>
                      </a:extLst>
                    </p:cNvPr>
                    <p:cNvPicPr/>
                    <p:nvPr/>
                  </p:nvPicPr>
                  <p:blipFill>
                    <a:blip r:embed="rId329"/>
                    <a:stretch>
                      <a:fillRect/>
                    </a:stretch>
                  </p:blipFill>
                  <p:spPr>
                    <a:xfrm>
                      <a:off x="146475" y="185964"/>
                      <a:ext cx="111197" cy="52977"/>
                    </a:xfrm>
                    <a:prstGeom prst="rect">
                      <a:avLst/>
                    </a:prstGeom>
                  </p:spPr>
                </p:pic>
              </mc:Fallback>
            </mc:AlternateContent>
            <mc:AlternateContent xmlns:mc="http://schemas.openxmlformats.org/markup-compatibility/2006" xmlns:p14="http://schemas.microsoft.com/office/powerpoint/2010/main">
              <mc:Choice Requires="p14">
                <p:contentPart p14:bwMode="auto" r:id="rId330">
                  <p14:nvContentPartPr>
                    <p14:cNvPr id="234" name="Ink 233"/>
                    <p14:cNvContentPartPr/>
                    <p14:nvPr/>
                  </p14:nvContentPartPr>
                  <p14:xfrm>
                    <a:off x="44450" y="44450"/>
                    <a:ext cx="48240" cy="86400"/>
                  </p14:xfrm>
                </p:contentPart>
              </mc:Choice>
              <mc:Fallback xmlns="">
                <p:pic>
                  <p:nvPicPr>
                    <p:cNvPr id="234" name="Ink 233">
                      <a:extLst>
                        <a:ext uri="{FF2B5EF4-FFF2-40B4-BE49-F238E27FC236}"/>
                      </a:extLst>
                    </p:cNvPr>
                    <p:cNvPicPr/>
                    <p:nvPr/>
                  </p:nvPicPr>
                  <p:blipFill>
                    <a:blip r:embed="rId331"/>
                    <a:stretch>
                      <a:fillRect/>
                    </a:stretch>
                  </p:blipFill>
                  <p:spPr>
                    <a:xfrm>
                      <a:off x="30770" y="32570"/>
                      <a:ext cx="73800" cy="111960"/>
                    </a:xfrm>
                    <a:prstGeom prst="rect">
                      <a:avLst/>
                    </a:prstGeom>
                  </p:spPr>
                </p:pic>
              </mc:Fallback>
            </mc:AlternateContent>
            <mc:AlternateContent xmlns:mc="http://schemas.openxmlformats.org/markup-compatibility/2006" xmlns:p14="http://schemas.microsoft.com/office/powerpoint/2010/main">
              <mc:Choice Requires="p14">
                <p:contentPart p14:bwMode="auto" r:id="rId332">
                  <p14:nvContentPartPr>
                    <p14:cNvPr id="235" name="Ink 234"/>
                    <p14:cNvContentPartPr/>
                    <p14:nvPr/>
                  </p14:nvContentPartPr>
                  <p14:xfrm>
                    <a:off x="38100" y="69850"/>
                    <a:ext cx="67320" cy="140760"/>
                  </p14:xfrm>
                </p:contentPart>
              </mc:Choice>
              <mc:Fallback xmlns="">
                <p:pic>
                  <p:nvPicPr>
                    <p:cNvPr id="235" name="Ink 234">
                      <a:extLst>
                        <a:ext uri="{FF2B5EF4-FFF2-40B4-BE49-F238E27FC236}"/>
                      </a:extLst>
                    </p:cNvPr>
                    <p:cNvPicPr/>
                    <p:nvPr/>
                  </p:nvPicPr>
                  <p:blipFill>
                    <a:blip r:embed="rId148"/>
                    <a:stretch>
                      <a:fillRect/>
                    </a:stretch>
                  </p:blipFill>
                  <p:spPr>
                    <a:xfrm>
                      <a:off x="25860" y="61549"/>
                      <a:ext cx="88560" cy="161333"/>
                    </a:xfrm>
                    <a:prstGeom prst="rect">
                      <a:avLst/>
                    </a:prstGeom>
                  </p:spPr>
                </p:pic>
              </mc:Fallback>
            </mc:AlternateContent>
            <mc:AlternateContent xmlns:mc="http://schemas.openxmlformats.org/markup-compatibility/2006" xmlns:p14="http://schemas.microsoft.com/office/powerpoint/2010/main">
              <mc:Choice Requires="p14">
                <p:contentPart p14:bwMode="auto" r:id="rId333">
                  <p14:nvContentPartPr>
                    <p14:cNvPr id="236" name="Ink 235"/>
                    <p14:cNvContentPartPr/>
                    <p14:nvPr/>
                  </p14:nvContentPartPr>
                  <p14:xfrm>
                    <a:off x="38100" y="127000"/>
                    <a:ext cx="29520" cy="37080"/>
                  </p14:xfrm>
                </p:contentPart>
              </mc:Choice>
              <mc:Fallback xmlns="">
                <p:pic>
                  <p:nvPicPr>
                    <p:cNvPr id="236" name="Ink 235">
                      <a:extLst>
                        <a:ext uri="{FF2B5EF4-FFF2-40B4-BE49-F238E27FC236}"/>
                      </a:extLst>
                    </p:cNvPr>
                    <p:cNvPicPr/>
                    <p:nvPr/>
                  </p:nvPicPr>
                  <p:blipFill>
                    <a:blip r:embed="rId150"/>
                    <a:stretch>
                      <a:fillRect/>
                    </a:stretch>
                  </p:blipFill>
                  <p:spPr>
                    <a:xfrm>
                      <a:off x="27300" y="121600"/>
                      <a:ext cx="45720" cy="54000"/>
                    </a:xfrm>
                    <a:prstGeom prst="rect">
                      <a:avLst/>
                    </a:prstGeom>
                  </p:spPr>
                </p:pic>
              </mc:Fallback>
            </mc:AlternateContent>
            <mc:AlternateContent xmlns:mc="http://schemas.openxmlformats.org/markup-compatibility/2006" xmlns:p14="http://schemas.microsoft.com/office/powerpoint/2010/main">
              <mc:Choice Requires="p14">
                <p:contentPart p14:bwMode="auto" r:id="rId334">
                  <p14:nvContentPartPr>
                    <p14:cNvPr id="237" name="Ink 236"/>
                    <p14:cNvContentPartPr/>
                    <p14:nvPr/>
                  </p14:nvContentPartPr>
                  <p14:xfrm>
                    <a:off x="38100" y="215900"/>
                    <a:ext cx="22320" cy="33480"/>
                  </p14:xfrm>
                </p:contentPart>
              </mc:Choice>
              <mc:Fallback xmlns="">
                <p:pic>
                  <p:nvPicPr>
                    <p:cNvPr id="237" name="Ink 236">
                      <a:extLst>
                        <a:ext uri="{FF2B5EF4-FFF2-40B4-BE49-F238E27FC236}"/>
                      </a:extLst>
                    </p:cNvPr>
                    <p:cNvPicPr/>
                    <p:nvPr/>
                  </p:nvPicPr>
                  <p:blipFill>
                    <a:blip r:embed="rId189"/>
                    <a:stretch>
                      <a:fillRect/>
                    </a:stretch>
                  </p:blipFill>
                  <p:spPr>
                    <a:xfrm>
                      <a:off x="27660" y="207166"/>
                      <a:ext cx="41760" cy="53495"/>
                    </a:xfrm>
                    <a:prstGeom prst="rect">
                      <a:avLst/>
                    </a:prstGeom>
                  </p:spPr>
                </p:pic>
              </mc:Fallback>
            </mc:AlternateContent>
            <mc:AlternateContent xmlns:mc="http://schemas.openxmlformats.org/markup-compatibility/2006" xmlns:p14="http://schemas.microsoft.com/office/powerpoint/2010/main">
              <mc:Choice Requires="p14">
                <p:contentPart p14:bwMode="auto" r:id="rId335">
                  <p14:nvContentPartPr>
                    <p14:cNvPr id="238" name="Ink 237"/>
                    <p14:cNvContentPartPr/>
                    <p14:nvPr/>
                  </p14:nvContentPartPr>
                  <p14:xfrm>
                    <a:off x="31750" y="215900"/>
                    <a:ext cx="27000" cy="38160"/>
                  </p14:xfrm>
                </p:contentPart>
              </mc:Choice>
              <mc:Fallback xmlns="">
                <p:pic>
                  <p:nvPicPr>
                    <p:cNvPr id="238" name="Ink 237">
                      <a:extLst>
                        <a:ext uri="{FF2B5EF4-FFF2-40B4-BE49-F238E27FC236}"/>
                      </a:extLst>
                    </p:cNvPr>
                    <p:cNvPicPr/>
                    <p:nvPr/>
                  </p:nvPicPr>
                  <p:blipFill>
                    <a:blip r:embed="rId191"/>
                    <a:stretch>
                      <a:fillRect/>
                    </a:stretch>
                  </p:blipFill>
                  <p:spPr>
                    <a:xfrm>
                      <a:off x="23470" y="210449"/>
                      <a:ext cx="40680" cy="52697"/>
                    </a:xfrm>
                    <a:prstGeom prst="rect">
                      <a:avLst/>
                    </a:prstGeom>
                  </p:spPr>
                </p:pic>
              </mc:Fallback>
            </mc:AlternateContent>
            <mc:AlternateContent xmlns:mc="http://schemas.openxmlformats.org/markup-compatibility/2006" xmlns:p14="http://schemas.microsoft.com/office/powerpoint/2010/main">
              <mc:Choice Requires="p14">
                <p:contentPart p14:bwMode="auto" r:id="rId336">
                  <p14:nvContentPartPr>
                    <p14:cNvPr id="239" name="Ink 238"/>
                    <p14:cNvContentPartPr/>
                    <p14:nvPr/>
                  </p14:nvContentPartPr>
                  <p14:xfrm>
                    <a:off x="0" y="165100"/>
                    <a:ext cx="47160" cy="28800"/>
                  </p14:xfrm>
                </p:contentPart>
              </mc:Choice>
              <mc:Fallback xmlns="">
                <p:pic>
                  <p:nvPicPr>
                    <p:cNvPr id="239" name="Ink 238">
                      <a:extLst>
                        <a:ext uri="{FF2B5EF4-FFF2-40B4-BE49-F238E27FC236}"/>
                      </a:extLst>
                    </p:cNvPr>
                    <p:cNvPicPr/>
                    <p:nvPr/>
                  </p:nvPicPr>
                  <p:blipFill>
                    <a:blip r:embed="rId100"/>
                    <a:stretch>
                      <a:fillRect/>
                    </a:stretch>
                  </p:blipFill>
                  <p:spPr>
                    <a:xfrm>
                      <a:off x="-13320" y="155020"/>
                      <a:ext cx="70560" cy="52200"/>
                    </a:xfrm>
                    <a:prstGeom prst="rect">
                      <a:avLst/>
                    </a:prstGeom>
                  </p:spPr>
                </p:pic>
              </mc:Fallback>
            </mc:AlternateContent>
            <mc:AlternateContent xmlns:mc="http://schemas.openxmlformats.org/markup-compatibility/2006" xmlns:p14="http://schemas.microsoft.com/office/powerpoint/2010/main">
              <mc:Choice Requires="p14">
                <p:contentPart p14:bwMode="auto" r:id="rId337">
                  <p14:nvContentPartPr>
                    <p14:cNvPr id="240" name="Ink 239"/>
                    <p14:cNvContentPartPr/>
                    <p14:nvPr/>
                  </p14:nvContentPartPr>
                  <p14:xfrm>
                    <a:off x="101600" y="25400"/>
                    <a:ext cx="41760" cy="35280"/>
                  </p14:xfrm>
                </p:contentPart>
              </mc:Choice>
              <mc:Fallback xmlns="">
                <p:pic>
                  <p:nvPicPr>
                    <p:cNvPr id="240" name="Ink 239">
                      <a:extLst>
                        <a:ext uri="{FF2B5EF4-FFF2-40B4-BE49-F238E27FC236}"/>
                      </a:extLst>
                    </p:cNvPr>
                    <p:cNvPicPr/>
                    <p:nvPr/>
                  </p:nvPicPr>
                  <p:blipFill>
                    <a:blip r:embed="rId102"/>
                    <a:stretch>
                      <a:fillRect/>
                    </a:stretch>
                  </p:blipFill>
                  <p:spPr>
                    <a:xfrm>
                      <a:off x="90080" y="20360"/>
                      <a:ext cx="58320" cy="51840"/>
                    </a:xfrm>
                    <a:prstGeom prst="rect">
                      <a:avLst/>
                    </a:prstGeom>
                  </p:spPr>
                </p:pic>
              </mc:Fallback>
            </mc:AlternateContent>
            <mc:AlternateContent xmlns:mc="http://schemas.openxmlformats.org/markup-compatibility/2006" xmlns:p14="http://schemas.microsoft.com/office/powerpoint/2010/main">
              <mc:Choice Requires="p14">
                <p:contentPart p14:bwMode="auto" r:id="rId338">
                  <p14:nvContentPartPr>
                    <p14:cNvPr id="241" name="Ink 240"/>
                    <p14:cNvContentPartPr/>
                    <p14:nvPr/>
                  </p14:nvContentPartPr>
                  <p14:xfrm>
                    <a:off x="101600" y="0"/>
                    <a:ext cx="126360" cy="63000"/>
                  </p14:xfrm>
                </p:contentPart>
              </mc:Choice>
              <mc:Fallback xmlns="">
                <p:pic>
                  <p:nvPicPr>
                    <p:cNvPr id="241" name="Ink 240">
                      <a:extLst>
                        <a:ext uri="{FF2B5EF4-FFF2-40B4-BE49-F238E27FC236}"/>
                      </a:extLst>
                    </p:cNvPr>
                    <p:cNvPicPr/>
                    <p:nvPr/>
                  </p:nvPicPr>
                  <p:blipFill>
                    <a:blip r:embed="rId339"/>
                    <a:stretch>
                      <a:fillRect/>
                    </a:stretch>
                  </p:blipFill>
                  <p:spPr>
                    <a:xfrm>
                      <a:off x="96920" y="-9360"/>
                      <a:ext cx="137520" cy="77040"/>
                    </a:xfrm>
                    <a:prstGeom prst="rect">
                      <a:avLst/>
                    </a:prstGeom>
                  </p:spPr>
                </p:pic>
              </mc:Fallback>
            </mc:AlternateContent>
            <mc:AlternateContent xmlns:mc="http://schemas.openxmlformats.org/markup-compatibility/2006" xmlns:p14="http://schemas.microsoft.com/office/powerpoint/2010/main">
              <mc:Choice Requires="p14">
                <p:contentPart p14:bwMode="auto" r:id="rId340">
                  <p14:nvContentPartPr>
                    <p14:cNvPr id="242" name="Ink 241"/>
                    <p14:cNvContentPartPr/>
                    <p14:nvPr/>
                  </p14:nvContentPartPr>
                  <p14:xfrm>
                    <a:off x="247650" y="25400"/>
                    <a:ext cx="8640" cy="3240"/>
                  </p14:xfrm>
                </p:contentPart>
              </mc:Choice>
              <mc:Fallback xmlns="">
                <p:pic>
                  <p:nvPicPr>
                    <p:cNvPr id="242" name="Ink 241">
                      <a:extLst>
                        <a:ext uri="{FF2B5EF4-FFF2-40B4-BE49-F238E27FC236}"/>
                      </a:extLst>
                    </p:cNvPr>
                    <p:cNvPicPr/>
                    <p:nvPr/>
                  </p:nvPicPr>
                  <p:blipFill>
                    <a:blip r:embed="rId197"/>
                    <a:stretch>
                      <a:fillRect/>
                    </a:stretch>
                  </p:blipFill>
                  <p:spPr>
                    <a:xfrm>
                      <a:off x="241170" y="18920"/>
                      <a:ext cx="2196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341">
                  <p14:nvContentPartPr>
                    <p14:cNvPr id="243" name="Ink 242"/>
                    <p14:cNvContentPartPr/>
                    <p14:nvPr/>
                  </p14:nvContentPartPr>
                  <p14:xfrm>
                    <a:off x="152400" y="38100"/>
                    <a:ext cx="59040" cy="18000"/>
                  </p14:xfrm>
                </p:contentPart>
              </mc:Choice>
              <mc:Fallback xmlns="">
                <p:pic>
                  <p:nvPicPr>
                    <p:cNvPr id="243" name="Ink 242">
                      <a:extLst>
                        <a:ext uri="{FF2B5EF4-FFF2-40B4-BE49-F238E27FC236}"/>
                      </a:extLst>
                    </p:cNvPr>
                    <p:cNvPicPr/>
                    <p:nvPr/>
                  </p:nvPicPr>
                  <p:blipFill>
                    <a:blip r:embed="rId108"/>
                    <a:stretch>
                      <a:fillRect/>
                    </a:stretch>
                  </p:blipFill>
                  <p:spPr>
                    <a:xfrm>
                      <a:off x="144840" y="31980"/>
                      <a:ext cx="70920" cy="29520"/>
                    </a:xfrm>
                    <a:prstGeom prst="rect">
                      <a:avLst/>
                    </a:prstGeom>
                  </p:spPr>
                </p:pic>
              </mc:Fallback>
            </mc:AlternateContent>
            <mc:AlternateContent xmlns:mc="http://schemas.openxmlformats.org/markup-compatibility/2006" xmlns:p14="http://schemas.microsoft.com/office/powerpoint/2010/main">
              <mc:Choice Requires="p14">
                <p:contentPart p14:bwMode="auto" r:id="rId342">
                  <p14:nvContentPartPr>
                    <p14:cNvPr id="244" name="Ink 243"/>
                    <p14:cNvContentPartPr/>
                    <p14:nvPr/>
                  </p14:nvContentPartPr>
                  <p14:xfrm>
                    <a:off x="203200" y="50800"/>
                    <a:ext cx="24480" cy="5040"/>
                  </p14:xfrm>
                </p:contentPart>
              </mc:Choice>
              <mc:Fallback xmlns="">
                <p:pic>
                  <p:nvPicPr>
                    <p:cNvPr id="244" name="Ink 243">
                      <a:extLst>
                        <a:ext uri="{FF2B5EF4-FFF2-40B4-BE49-F238E27FC236}"/>
                      </a:extLst>
                    </p:cNvPr>
                    <p:cNvPicPr/>
                    <p:nvPr/>
                  </p:nvPicPr>
                  <p:blipFill>
                    <a:blip r:embed="rId110"/>
                    <a:stretch>
                      <a:fillRect/>
                    </a:stretch>
                  </p:blipFill>
                  <p:spPr>
                    <a:xfrm>
                      <a:off x="196000" y="43600"/>
                      <a:ext cx="36360" cy="19080"/>
                    </a:xfrm>
                    <a:prstGeom prst="rect">
                      <a:avLst/>
                    </a:prstGeom>
                  </p:spPr>
                </p:pic>
              </mc:Fallback>
            </mc:AlternateContent>
            <mc:AlternateContent xmlns:mc="http://schemas.openxmlformats.org/markup-compatibility/2006" xmlns:p14="http://schemas.microsoft.com/office/powerpoint/2010/main">
              <mc:Choice Requires="p14">
                <p:contentPart p14:bwMode="auto" r:id="rId343">
                  <p14:nvContentPartPr>
                    <p14:cNvPr id="245" name="Ink 244"/>
                    <p14:cNvContentPartPr/>
                    <p14:nvPr/>
                  </p14:nvContentPartPr>
                  <p14:xfrm>
                    <a:off x="241300" y="38100"/>
                    <a:ext cx="44280" cy="25920"/>
                  </p14:xfrm>
                </p:contentPart>
              </mc:Choice>
              <mc:Fallback xmlns="">
                <p:pic>
                  <p:nvPicPr>
                    <p:cNvPr id="245" name="Ink 244">
                      <a:extLst>
                        <a:ext uri="{FF2B5EF4-FFF2-40B4-BE49-F238E27FC236}"/>
                      </a:extLst>
                    </p:cNvPr>
                    <p:cNvPicPr/>
                    <p:nvPr/>
                  </p:nvPicPr>
                  <p:blipFill>
                    <a:blip r:embed="rId112"/>
                    <a:stretch>
                      <a:fillRect/>
                    </a:stretch>
                  </p:blipFill>
                  <p:spPr>
                    <a:xfrm>
                      <a:off x="235180" y="29460"/>
                      <a:ext cx="57600" cy="42840"/>
                    </a:xfrm>
                    <a:prstGeom prst="rect">
                      <a:avLst/>
                    </a:prstGeom>
                  </p:spPr>
                </p:pic>
              </mc:Fallback>
            </mc:AlternateContent>
            <mc:AlternateContent xmlns:mc="http://schemas.openxmlformats.org/markup-compatibility/2006" xmlns:p14="http://schemas.microsoft.com/office/powerpoint/2010/main">
              <mc:Choice Requires="p14">
                <p:contentPart p14:bwMode="auto" r:id="rId344">
                  <p14:nvContentPartPr>
                    <p14:cNvPr id="246" name="Ink 245"/>
                    <p14:cNvContentPartPr/>
                    <p14:nvPr/>
                  </p14:nvContentPartPr>
                  <p14:xfrm>
                    <a:off x="285750" y="69850"/>
                    <a:ext cx="30240" cy="36000"/>
                  </p14:xfrm>
                </p:contentPart>
              </mc:Choice>
              <mc:Fallback xmlns="">
                <p:pic>
                  <p:nvPicPr>
                    <p:cNvPr id="246" name="Ink 245">
                      <a:extLst>
                        <a:ext uri="{FF2B5EF4-FFF2-40B4-BE49-F238E27FC236}"/>
                      </a:extLst>
                    </p:cNvPr>
                    <p:cNvPicPr/>
                    <p:nvPr/>
                  </p:nvPicPr>
                  <p:blipFill>
                    <a:blip r:embed="rId345"/>
                    <a:stretch>
                      <a:fillRect/>
                    </a:stretch>
                  </p:blipFill>
                  <p:spPr>
                    <a:xfrm>
                      <a:off x="279990" y="65123"/>
                      <a:ext cx="42120" cy="48727"/>
                    </a:xfrm>
                    <a:prstGeom prst="rect">
                      <a:avLst/>
                    </a:prstGeom>
                  </p:spPr>
                </p:pic>
              </mc:Fallback>
            </mc:AlternateContent>
            <mc:AlternateContent xmlns:mc="http://schemas.openxmlformats.org/markup-compatibility/2006" xmlns:p14="http://schemas.microsoft.com/office/powerpoint/2010/main">
              <mc:Choice Requires="p14">
                <p:contentPart p14:bwMode="auto" r:id="rId346">
                  <p14:nvContentPartPr>
                    <p14:cNvPr id="247" name="Ink 246"/>
                    <p14:cNvContentPartPr/>
                    <p14:nvPr/>
                  </p14:nvContentPartPr>
                  <p14:xfrm>
                    <a:off x="285750" y="69850"/>
                    <a:ext cx="40680" cy="73800"/>
                  </p14:xfrm>
                </p:contentPart>
              </mc:Choice>
              <mc:Fallback xmlns="">
                <p:pic>
                  <p:nvPicPr>
                    <p:cNvPr id="247" name="Ink 246">
                      <a:extLst>
                        <a:ext uri="{FF2B5EF4-FFF2-40B4-BE49-F238E27FC236}"/>
                      </a:extLst>
                    </p:cNvPr>
                    <p:cNvPicPr/>
                    <p:nvPr/>
                  </p:nvPicPr>
                  <p:blipFill>
                    <a:blip r:embed="rId347"/>
                    <a:stretch>
                      <a:fillRect/>
                    </a:stretch>
                  </p:blipFill>
                  <p:spPr>
                    <a:xfrm>
                      <a:off x="281070" y="65147"/>
                      <a:ext cx="53640" cy="86824"/>
                    </a:xfrm>
                    <a:prstGeom prst="rect">
                      <a:avLst/>
                    </a:prstGeom>
                  </p:spPr>
                </p:pic>
              </mc:Fallback>
            </mc:AlternateContent>
            <mc:AlternateContent xmlns:mc="http://schemas.openxmlformats.org/markup-compatibility/2006" xmlns:p14="http://schemas.microsoft.com/office/powerpoint/2010/main">
              <mc:Choice Requires="p14">
                <p:contentPart p14:bwMode="auto" r:id="rId348">
                  <p14:nvContentPartPr>
                    <p14:cNvPr id="248" name="Ink 247"/>
                    <p14:cNvContentPartPr/>
                    <p14:nvPr/>
                  </p14:nvContentPartPr>
                  <p14:xfrm>
                    <a:off x="323850" y="139700"/>
                    <a:ext cx="23040" cy="43200"/>
                  </p14:xfrm>
                </p:contentPart>
              </mc:Choice>
              <mc:Fallback xmlns="">
                <p:pic>
                  <p:nvPicPr>
                    <p:cNvPr id="248" name="Ink 247">
                      <a:extLst>
                        <a:ext uri="{FF2B5EF4-FFF2-40B4-BE49-F238E27FC236}"/>
                      </a:extLst>
                    </p:cNvPr>
                    <p:cNvPicPr/>
                    <p:nvPr/>
                  </p:nvPicPr>
                  <p:blipFill>
                    <a:blip r:embed="rId118"/>
                    <a:stretch>
                      <a:fillRect/>
                    </a:stretch>
                  </p:blipFill>
                  <p:spPr>
                    <a:xfrm>
                      <a:off x="318090" y="133940"/>
                      <a:ext cx="33840" cy="55440"/>
                    </a:xfrm>
                    <a:prstGeom prst="rect">
                      <a:avLst/>
                    </a:prstGeom>
                  </p:spPr>
                </p:pic>
              </mc:Fallback>
            </mc:AlternateContent>
            <mc:AlternateContent xmlns:mc="http://schemas.openxmlformats.org/markup-compatibility/2006" xmlns:p14="http://schemas.microsoft.com/office/powerpoint/2010/main">
              <mc:Choice Requires="p14">
                <p:contentPart p14:bwMode="auto" r:id="rId349">
                  <p14:nvContentPartPr>
                    <p14:cNvPr id="249" name="Ink 248"/>
                    <p14:cNvContentPartPr/>
                    <p14:nvPr/>
                  </p14:nvContentPartPr>
                  <p14:xfrm>
                    <a:off x="323850" y="139700"/>
                    <a:ext cx="25920" cy="84240"/>
                  </p14:xfrm>
                </p:contentPart>
              </mc:Choice>
              <mc:Fallback xmlns="">
                <p:pic>
                  <p:nvPicPr>
                    <p:cNvPr id="249" name="Ink 248">
                      <a:extLst>
                        <a:ext uri="{FF2B5EF4-FFF2-40B4-BE49-F238E27FC236}"/>
                      </a:extLst>
                    </p:cNvPr>
                    <p:cNvPicPr/>
                    <p:nvPr/>
                  </p:nvPicPr>
                  <p:blipFill>
                    <a:blip r:embed="rId120"/>
                    <a:stretch>
                      <a:fillRect/>
                    </a:stretch>
                  </p:blipFill>
                  <p:spPr>
                    <a:xfrm>
                      <a:off x="316290" y="132140"/>
                      <a:ext cx="42120" cy="101520"/>
                    </a:xfrm>
                    <a:prstGeom prst="rect">
                      <a:avLst/>
                    </a:prstGeom>
                  </p:spPr>
                </p:pic>
              </mc:Fallback>
            </mc:AlternateContent>
            <mc:AlternateContent xmlns:mc="http://schemas.openxmlformats.org/markup-compatibility/2006" xmlns:p14="http://schemas.microsoft.com/office/powerpoint/2010/main">
              <mc:Choice Requires="p14">
                <p:contentPart p14:bwMode="auto" r:id="rId350">
                  <p14:nvContentPartPr>
                    <p14:cNvPr id="250" name="Ink 249"/>
                    <p14:cNvContentPartPr/>
                    <p14:nvPr/>
                  </p14:nvContentPartPr>
                  <p14:xfrm>
                    <a:off x="336550" y="165100"/>
                    <a:ext cx="49680" cy="63720"/>
                  </p14:xfrm>
                </p:contentPart>
              </mc:Choice>
              <mc:Fallback xmlns="">
                <p:pic>
                  <p:nvPicPr>
                    <p:cNvPr id="250" name="Ink 249">
                      <a:extLst>
                        <a:ext uri="{FF2B5EF4-FFF2-40B4-BE49-F238E27FC236}"/>
                      </a:extLst>
                    </p:cNvPr>
                    <p:cNvPicPr/>
                    <p:nvPr/>
                  </p:nvPicPr>
                  <p:blipFill>
                    <a:blip r:embed="rId207"/>
                    <a:stretch>
                      <a:fillRect/>
                    </a:stretch>
                  </p:blipFill>
                  <p:spPr>
                    <a:xfrm>
                      <a:off x="329710" y="158221"/>
                      <a:ext cx="65520" cy="80012"/>
                    </a:xfrm>
                    <a:prstGeom prst="rect">
                      <a:avLst/>
                    </a:prstGeom>
                  </p:spPr>
                </p:pic>
              </mc:Fallback>
            </mc:AlternateContent>
            <mc:AlternateContent xmlns:mc="http://schemas.openxmlformats.org/markup-compatibility/2006" xmlns:p14="http://schemas.microsoft.com/office/powerpoint/2010/main">
              <mc:Choice Requires="p14">
                <p:contentPart p14:bwMode="auto" r:id="rId351">
                  <p14:nvContentPartPr>
                    <p14:cNvPr id="251" name="Ink 250"/>
                    <p14:cNvContentPartPr/>
                    <p14:nvPr/>
                  </p14:nvContentPartPr>
                  <p14:xfrm>
                    <a:off x="304800" y="215900"/>
                    <a:ext cx="38160" cy="33120"/>
                  </p14:xfrm>
                </p:contentPart>
              </mc:Choice>
              <mc:Fallback xmlns="">
                <p:pic>
                  <p:nvPicPr>
                    <p:cNvPr id="251" name="Ink 250">
                      <a:extLst>
                        <a:ext uri="{FF2B5EF4-FFF2-40B4-BE49-F238E27FC236}"/>
                      </a:extLst>
                    </p:cNvPr>
                    <p:cNvPicPr/>
                    <p:nvPr/>
                  </p:nvPicPr>
                  <p:blipFill>
                    <a:blip r:embed="rId209"/>
                    <a:stretch>
                      <a:fillRect/>
                    </a:stretch>
                  </p:blipFill>
                  <p:spPr>
                    <a:xfrm>
                      <a:off x="297600" y="208621"/>
                      <a:ext cx="55440" cy="51318"/>
                    </a:xfrm>
                    <a:prstGeom prst="rect">
                      <a:avLst/>
                    </a:prstGeom>
                  </p:spPr>
                </p:pic>
              </mc:Fallback>
            </mc:AlternateContent>
            <mc:AlternateContent xmlns:mc="http://schemas.openxmlformats.org/markup-compatibility/2006" xmlns:p14="http://schemas.microsoft.com/office/powerpoint/2010/main">
              <mc:Choice Requires="p14">
                <p:contentPart p14:bwMode="auto" r:id="rId352">
                  <p14:nvContentPartPr>
                    <p14:cNvPr id="252" name="Ink 251"/>
                    <p14:cNvContentPartPr/>
                    <p14:nvPr/>
                  </p14:nvContentPartPr>
                  <p14:xfrm>
                    <a:off x="304800" y="215900"/>
                    <a:ext cx="70200" cy="32400"/>
                  </p14:xfrm>
                </p:contentPart>
              </mc:Choice>
              <mc:Fallback xmlns="">
                <p:pic>
                  <p:nvPicPr>
                    <p:cNvPr id="252" name="Ink 251">
                      <a:extLst>
                        <a:ext uri="{FF2B5EF4-FFF2-40B4-BE49-F238E27FC236}"/>
                      </a:extLst>
                    </p:cNvPr>
                    <p:cNvPicPr/>
                    <p:nvPr/>
                  </p:nvPicPr>
                  <p:blipFill>
                    <a:blip r:embed="rId211"/>
                    <a:stretch>
                      <a:fillRect/>
                    </a:stretch>
                  </p:blipFill>
                  <p:spPr>
                    <a:xfrm>
                      <a:off x="297240" y="208255"/>
                      <a:ext cx="84240" cy="49146"/>
                    </a:xfrm>
                    <a:prstGeom prst="rect">
                      <a:avLst/>
                    </a:prstGeom>
                  </p:spPr>
                </p:pic>
              </mc:Fallback>
            </mc:AlternateContent>
            <mc:AlternateContent xmlns:mc="http://schemas.openxmlformats.org/markup-compatibility/2006" xmlns:p14="http://schemas.microsoft.com/office/powerpoint/2010/main">
              <mc:Choice Requires="p14">
                <p:contentPart p14:bwMode="auto" r:id="rId353">
                  <p14:nvContentPartPr>
                    <p14:cNvPr id="253" name="Ink 252"/>
                    <p14:cNvContentPartPr/>
                    <p14:nvPr/>
                  </p14:nvContentPartPr>
                  <p14:xfrm>
                    <a:off x="323850" y="247650"/>
                    <a:ext cx="19080" cy="17640"/>
                  </p14:xfrm>
                </p:contentPart>
              </mc:Choice>
              <mc:Fallback xmlns="">
                <p:pic>
                  <p:nvPicPr>
                    <p:cNvPr id="253" name="Ink 252">
                      <a:extLst>
                        <a:ext uri="{FF2B5EF4-FFF2-40B4-BE49-F238E27FC236}"/>
                      </a:extLst>
                    </p:cNvPr>
                    <p:cNvPicPr/>
                    <p:nvPr/>
                  </p:nvPicPr>
                  <p:blipFill>
                    <a:blip r:embed="rId128"/>
                    <a:stretch>
                      <a:fillRect/>
                    </a:stretch>
                  </p:blipFill>
                  <p:spPr>
                    <a:xfrm>
                      <a:off x="318450" y="242250"/>
                      <a:ext cx="36360" cy="34920"/>
                    </a:xfrm>
                    <a:prstGeom prst="rect">
                      <a:avLst/>
                    </a:prstGeom>
                  </p:spPr>
                </p:pic>
              </mc:Fallback>
            </mc:AlternateContent>
            <mc:AlternateContent xmlns:mc="http://schemas.openxmlformats.org/markup-compatibility/2006" xmlns:p14="http://schemas.microsoft.com/office/powerpoint/2010/main">
              <mc:Choice Requires="p14">
                <p:contentPart p14:bwMode="auto" r:id="rId354">
                  <p14:nvContentPartPr>
                    <p14:cNvPr id="254" name="Ink 253"/>
                    <p14:cNvContentPartPr/>
                    <p14:nvPr/>
                  </p14:nvContentPartPr>
                  <p14:xfrm>
                    <a:off x="203200" y="349250"/>
                    <a:ext cx="135360" cy="49680"/>
                  </p14:xfrm>
                </p:contentPart>
              </mc:Choice>
              <mc:Fallback xmlns="">
                <p:pic>
                  <p:nvPicPr>
                    <p:cNvPr id="254" name="Ink 253">
                      <a:extLst>
                        <a:ext uri="{FF2B5EF4-FFF2-40B4-BE49-F238E27FC236}"/>
                      </a:extLst>
                    </p:cNvPr>
                    <p:cNvPicPr/>
                    <p:nvPr/>
                  </p:nvPicPr>
                  <p:blipFill>
                    <a:blip r:embed="rId130"/>
                    <a:stretch>
                      <a:fillRect/>
                    </a:stretch>
                  </p:blipFill>
                  <p:spPr>
                    <a:xfrm>
                      <a:off x="190960" y="342770"/>
                      <a:ext cx="157320" cy="69120"/>
                    </a:xfrm>
                    <a:prstGeom prst="rect">
                      <a:avLst/>
                    </a:prstGeom>
                  </p:spPr>
                </p:pic>
              </mc:Fallback>
            </mc:AlternateContent>
            <mc:AlternateContent xmlns:mc="http://schemas.openxmlformats.org/markup-compatibility/2006" xmlns:p14="http://schemas.microsoft.com/office/powerpoint/2010/main">
              <mc:Choice Requires="p14">
                <p:contentPart p14:bwMode="auto" r:id="rId355">
                  <p14:nvContentPartPr>
                    <p14:cNvPr id="255" name="Ink 254"/>
                    <p14:cNvContentPartPr/>
                    <p14:nvPr/>
                  </p14:nvContentPartPr>
                  <p14:xfrm>
                    <a:off x="88900" y="393700"/>
                    <a:ext cx="109440" cy="74880"/>
                  </p14:xfrm>
                </p:contentPart>
              </mc:Choice>
              <mc:Fallback xmlns="">
                <p:pic>
                  <p:nvPicPr>
                    <p:cNvPr id="255" name="Ink 254">
                      <a:extLst>
                        <a:ext uri="{FF2B5EF4-FFF2-40B4-BE49-F238E27FC236}"/>
                      </a:extLst>
                    </p:cNvPr>
                    <p:cNvPicPr/>
                    <p:nvPr/>
                  </p:nvPicPr>
                  <p:blipFill>
                    <a:blip r:embed="rId356"/>
                    <a:stretch>
                      <a:fillRect/>
                    </a:stretch>
                  </p:blipFill>
                  <p:spPr>
                    <a:xfrm>
                      <a:off x="77380" y="382486"/>
                      <a:ext cx="128880" cy="98755"/>
                    </a:xfrm>
                    <a:prstGeom prst="rect">
                      <a:avLst/>
                    </a:prstGeom>
                  </p:spPr>
                </p:pic>
              </mc:Fallback>
            </mc:AlternateContent>
          </p:grpSp>
          <p:grpSp>
            <p:nvGrpSpPr>
              <p:cNvPr id="22544" name="Group 256"/>
              <p:cNvGrpSpPr>
                <a:grpSpLocks/>
              </p:cNvGrpSpPr>
              <p:nvPr/>
            </p:nvGrpSpPr>
            <p:grpSpPr bwMode="auto">
              <a:xfrm>
                <a:off x="6700158" y="5723961"/>
                <a:ext cx="267969" cy="596265"/>
                <a:chOff x="0" y="0"/>
                <a:chExt cx="268420" cy="596320"/>
              </a:xfrm>
            </p:grpSpPr>
            <mc:AlternateContent xmlns:mc="http://schemas.openxmlformats.org/markup-compatibility/2006" xmlns:p14="http://schemas.microsoft.com/office/powerpoint/2010/main">
              <mc:Choice Requires="p14">
                <p:contentPart p14:bwMode="auto" r:id="rId357">
                  <p14:nvContentPartPr>
                    <p14:cNvPr id="216" name="Ink 215"/>
                    <p14:cNvContentPartPr/>
                    <p14:nvPr/>
                  </p14:nvContentPartPr>
                  <p14:xfrm>
                    <a:off x="6350" y="0"/>
                    <a:ext cx="239400" cy="218880"/>
                  </p14:xfrm>
                </p:contentPart>
              </mc:Choice>
              <mc:Fallback xmlns="">
                <p:pic>
                  <p:nvPicPr>
                    <p:cNvPr id="216" name="Ink 215">
                      <a:extLst>
                        <a:ext uri="{FF2B5EF4-FFF2-40B4-BE49-F238E27FC236}"/>
                      </a:extLst>
                    </p:cNvPr>
                    <p:cNvPicPr/>
                    <p:nvPr/>
                  </p:nvPicPr>
                  <p:blipFill>
                    <a:blip r:embed="rId358"/>
                    <a:stretch>
                      <a:fillRect/>
                    </a:stretch>
                  </p:blipFill>
                  <p:spPr>
                    <a:xfrm>
                      <a:off x="-9514" y="-14424"/>
                      <a:ext cx="270767" cy="250252"/>
                    </a:xfrm>
                    <a:prstGeom prst="rect">
                      <a:avLst/>
                    </a:prstGeom>
                  </p:spPr>
                </p:pic>
              </mc:Fallback>
            </mc:AlternateContent>
            <mc:AlternateContent xmlns:mc="http://schemas.openxmlformats.org/markup-compatibility/2006" xmlns:p14="http://schemas.microsoft.com/office/powerpoint/2010/main">
              <mc:Choice Requires="p14">
                <p:contentPart p14:bwMode="auto" r:id="rId359">
                  <p14:nvContentPartPr>
                    <p14:cNvPr id="217" name="Ink 216"/>
                    <p14:cNvContentPartPr/>
                    <p14:nvPr/>
                  </p14:nvContentPartPr>
                  <p14:xfrm>
                    <a:off x="127000" y="19050"/>
                    <a:ext cx="122040" cy="77760"/>
                  </p14:xfrm>
                </p:contentPart>
              </mc:Choice>
              <mc:Fallback xmlns="">
                <p:pic>
                  <p:nvPicPr>
                    <p:cNvPr id="217" name="Ink 216">
                      <a:extLst>
                        <a:ext uri="{FF2B5EF4-FFF2-40B4-BE49-F238E27FC236}"/>
                      </a:extLst>
                    </p:cNvPr>
                    <p:cNvPicPr/>
                    <p:nvPr/>
                  </p:nvPicPr>
                  <p:blipFill>
                    <a:blip r:embed="rId76"/>
                    <a:stretch>
                      <a:fillRect/>
                    </a:stretch>
                  </p:blipFill>
                  <p:spPr>
                    <a:xfrm>
                      <a:off x="112600" y="2413"/>
                      <a:ext cx="151560" cy="107417"/>
                    </a:xfrm>
                    <a:prstGeom prst="rect">
                      <a:avLst/>
                    </a:prstGeom>
                  </p:spPr>
                </p:pic>
              </mc:Fallback>
            </mc:AlternateContent>
            <mc:AlternateContent xmlns:mc="http://schemas.openxmlformats.org/markup-compatibility/2006" xmlns:p14="http://schemas.microsoft.com/office/powerpoint/2010/main">
              <mc:Choice Requires="p14">
                <p:contentPart p14:bwMode="auto" r:id="rId360">
                  <p14:nvContentPartPr>
                    <p14:cNvPr id="218" name="Ink 217"/>
                    <p14:cNvContentPartPr/>
                    <p14:nvPr/>
                  </p14:nvContentPartPr>
                  <p14:xfrm>
                    <a:off x="177800" y="101600"/>
                    <a:ext cx="2880" cy="720"/>
                  </p14:xfrm>
                </p:contentPart>
              </mc:Choice>
              <mc:Fallback xmlns="">
                <p:pic>
                  <p:nvPicPr>
                    <p:cNvPr id="218" name="Ink 217">
                      <a:extLst>
                        <a:ext uri="{FF2B5EF4-FFF2-40B4-BE49-F238E27FC236}"/>
                      </a:extLst>
                    </p:cNvPr>
                    <p:cNvPicPr/>
                    <p:nvPr/>
                  </p:nvPicPr>
                  <p:blipFill>
                    <a:blip r:embed="rId236"/>
                    <a:stretch>
                      <a:fillRect/>
                    </a:stretch>
                  </p:blipFill>
                  <p:spPr>
                    <a:xfrm>
                      <a:off x="163400" y="89720"/>
                      <a:ext cx="31269" cy="25560"/>
                    </a:xfrm>
                    <a:prstGeom prst="rect">
                      <a:avLst/>
                    </a:prstGeom>
                  </p:spPr>
                </p:pic>
              </mc:Fallback>
            </mc:AlternateContent>
            <mc:AlternateContent xmlns:mc="http://schemas.openxmlformats.org/markup-compatibility/2006" xmlns:p14="http://schemas.microsoft.com/office/powerpoint/2010/main">
              <mc:Choice Requires="p14">
                <p:contentPart p14:bwMode="auto" r:id="rId361">
                  <p14:nvContentPartPr>
                    <p14:cNvPr id="219" name="Ink 218"/>
                    <p14:cNvContentPartPr/>
                    <p14:nvPr/>
                  </p14:nvContentPartPr>
                  <p14:xfrm>
                    <a:off x="82550" y="107950"/>
                    <a:ext cx="7560" cy="10440"/>
                  </p14:xfrm>
                </p:contentPart>
              </mc:Choice>
              <mc:Fallback xmlns="">
                <p:pic>
                  <p:nvPicPr>
                    <p:cNvPr id="219" name="Ink 218">
                      <a:extLst>
                        <a:ext uri="{FF2B5EF4-FFF2-40B4-BE49-F238E27FC236}"/>
                      </a:extLst>
                    </p:cNvPr>
                    <p:cNvPicPr/>
                    <p:nvPr/>
                  </p:nvPicPr>
                  <p:blipFill>
                    <a:blip r:embed="rId80"/>
                    <a:stretch>
                      <a:fillRect/>
                    </a:stretch>
                  </p:blipFill>
                  <p:spPr>
                    <a:xfrm>
                      <a:off x="70670" y="99310"/>
                      <a:ext cx="30600" cy="30960"/>
                    </a:xfrm>
                    <a:prstGeom prst="rect">
                      <a:avLst/>
                    </a:prstGeom>
                  </p:spPr>
                </p:pic>
              </mc:Fallback>
            </mc:AlternateContent>
            <mc:AlternateContent xmlns:mc="http://schemas.openxmlformats.org/markup-compatibility/2006" xmlns:p14="http://schemas.microsoft.com/office/powerpoint/2010/main">
              <mc:Choice Requires="p14">
                <p:contentPart p14:bwMode="auto" r:id="rId362">
                  <p14:nvContentPartPr>
                    <p14:cNvPr id="220" name="Ink 219"/>
                    <p14:cNvContentPartPr/>
                    <p14:nvPr/>
                  </p14:nvContentPartPr>
                  <p14:xfrm>
                    <a:off x="139700" y="241300"/>
                    <a:ext cx="14400" cy="191160"/>
                  </p14:xfrm>
                </p:contentPart>
              </mc:Choice>
              <mc:Fallback xmlns="">
                <p:pic>
                  <p:nvPicPr>
                    <p:cNvPr id="220" name="Ink 219">
                      <a:extLst>
                        <a:ext uri="{FF2B5EF4-FFF2-40B4-BE49-F238E27FC236}"/>
                      </a:extLst>
                    </p:cNvPr>
                    <p:cNvPicPr/>
                    <p:nvPr/>
                  </p:nvPicPr>
                  <p:blipFill>
                    <a:blip r:embed="rId140"/>
                    <a:stretch>
                      <a:fillRect/>
                    </a:stretch>
                  </p:blipFill>
                  <p:spPr>
                    <a:xfrm>
                      <a:off x="127820" y="230480"/>
                      <a:ext cx="37440" cy="216768"/>
                    </a:xfrm>
                    <a:prstGeom prst="rect">
                      <a:avLst/>
                    </a:prstGeom>
                  </p:spPr>
                </p:pic>
              </mc:Fallback>
            </mc:AlternateContent>
            <mc:AlternateContent xmlns:mc="http://schemas.openxmlformats.org/markup-compatibility/2006" xmlns:p14="http://schemas.microsoft.com/office/powerpoint/2010/main">
              <mc:Choice Requires="p14">
                <p:contentPart p14:bwMode="auto" r:id="rId363">
                  <p14:nvContentPartPr>
                    <p14:cNvPr id="221" name="Ink 220"/>
                    <p14:cNvContentPartPr/>
                    <p14:nvPr/>
                  </p14:nvContentPartPr>
                  <p14:xfrm>
                    <a:off x="76200" y="431800"/>
                    <a:ext cx="73800" cy="164520"/>
                  </p14:xfrm>
                </p:contentPart>
              </mc:Choice>
              <mc:Fallback xmlns="">
                <p:pic>
                  <p:nvPicPr>
                    <p:cNvPr id="221" name="Ink 220">
                      <a:extLst>
                        <a:ext uri="{FF2B5EF4-FFF2-40B4-BE49-F238E27FC236}"/>
                      </a:extLst>
                    </p:cNvPr>
                    <p:cNvPicPr/>
                    <p:nvPr/>
                  </p:nvPicPr>
                  <p:blipFill>
                    <a:blip r:embed="rId84"/>
                    <a:stretch>
                      <a:fillRect/>
                    </a:stretch>
                  </p:blipFill>
                  <p:spPr>
                    <a:xfrm>
                      <a:off x="59640" y="420255"/>
                      <a:ext cx="100440" cy="192662"/>
                    </a:xfrm>
                    <a:prstGeom prst="rect">
                      <a:avLst/>
                    </a:prstGeom>
                  </p:spPr>
                </p:pic>
              </mc:Fallback>
            </mc:AlternateContent>
            <mc:AlternateContent xmlns:mc="http://schemas.openxmlformats.org/markup-compatibility/2006" xmlns:p14="http://schemas.microsoft.com/office/powerpoint/2010/main">
              <mc:Choice Requires="p14">
                <p:contentPart p14:bwMode="auto" r:id="rId364">
                  <p14:nvContentPartPr>
                    <p14:cNvPr id="222" name="Ink 221"/>
                    <p14:cNvContentPartPr/>
                    <p14:nvPr/>
                  </p14:nvContentPartPr>
                  <p14:xfrm>
                    <a:off x="158750" y="444500"/>
                    <a:ext cx="68040" cy="110880"/>
                  </p14:xfrm>
                </p:contentPart>
              </mc:Choice>
              <mc:Fallback xmlns="">
                <p:pic>
                  <p:nvPicPr>
                    <p:cNvPr id="222" name="Ink 221">
                      <a:extLst>
                        <a:ext uri="{FF2B5EF4-FFF2-40B4-BE49-F238E27FC236}"/>
                      </a:extLst>
                    </p:cNvPr>
                    <p:cNvPicPr/>
                    <p:nvPr/>
                  </p:nvPicPr>
                  <p:blipFill>
                    <a:blip r:embed="rId295"/>
                    <a:stretch>
                      <a:fillRect/>
                    </a:stretch>
                  </p:blipFill>
                  <p:spPr>
                    <a:xfrm>
                      <a:off x="145070" y="431498"/>
                      <a:ext cx="97920" cy="140135"/>
                    </a:xfrm>
                    <a:prstGeom prst="rect">
                      <a:avLst/>
                    </a:prstGeom>
                  </p:spPr>
                </p:pic>
              </mc:Fallback>
            </mc:AlternateContent>
            <mc:AlternateContent xmlns:mc="http://schemas.openxmlformats.org/markup-compatibility/2006" xmlns:p14="http://schemas.microsoft.com/office/powerpoint/2010/main">
              <mc:Choice Requires="p14">
                <p:contentPart p14:bwMode="auto" r:id="rId365">
                  <p14:nvContentPartPr>
                    <p14:cNvPr id="223" name="Ink 222"/>
                    <p14:cNvContentPartPr/>
                    <p14:nvPr/>
                  </p14:nvContentPartPr>
                  <p14:xfrm>
                    <a:off x="0" y="304800"/>
                    <a:ext cx="126360" cy="52200"/>
                  </p14:xfrm>
                </p:contentPart>
              </mc:Choice>
              <mc:Fallback xmlns="">
                <p:pic>
                  <p:nvPicPr>
                    <p:cNvPr id="223" name="Ink 222">
                      <a:extLst>
                        <a:ext uri="{FF2B5EF4-FFF2-40B4-BE49-F238E27FC236}"/>
                      </a:extLst>
                    </p:cNvPr>
                    <p:cNvPicPr/>
                    <p:nvPr/>
                  </p:nvPicPr>
                  <p:blipFill>
                    <a:blip r:embed="rId227"/>
                    <a:stretch>
                      <a:fillRect/>
                    </a:stretch>
                  </p:blipFill>
                  <p:spPr>
                    <a:xfrm>
                      <a:off x="-19135" y="287160"/>
                      <a:ext cx="156686" cy="83160"/>
                    </a:xfrm>
                    <a:prstGeom prst="rect">
                      <a:avLst/>
                    </a:prstGeom>
                  </p:spPr>
                </p:pic>
              </mc:Fallback>
            </mc:AlternateContent>
            <mc:AlternateContent xmlns:mc="http://schemas.openxmlformats.org/markup-compatibility/2006" xmlns:p14="http://schemas.microsoft.com/office/powerpoint/2010/main">
              <mc:Choice Requires="p14">
                <p:contentPart p14:bwMode="auto" r:id="rId366">
                  <p14:nvContentPartPr>
                    <p14:cNvPr id="224" name="Ink 223"/>
                    <p14:cNvContentPartPr/>
                    <p14:nvPr/>
                  </p14:nvContentPartPr>
                  <p14:xfrm>
                    <a:off x="165100" y="323850"/>
                    <a:ext cx="103320" cy="27360"/>
                  </p14:xfrm>
                </p:contentPart>
              </mc:Choice>
              <mc:Fallback xmlns="">
                <p:pic>
                  <p:nvPicPr>
                    <p:cNvPr id="224" name="Ink 223">
                      <a:extLst>
                        <a:ext uri="{FF2B5EF4-FFF2-40B4-BE49-F238E27FC236}"/>
                      </a:extLst>
                    </p:cNvPr>
                    <p:cNvPicPr/>
                    <p:nvPr/>
                  </p:nvPicPr>
                  <p:blipFill>
                    <a:blip r:embed="rId245"/>
                    <a:stretch>
                      <a:fillRect/>
                    </a:stretch>
                  </p:blipFill>
                  <p:spPr>
                    <a:xfrm>
                      <a:off x="148540" y="309810"/>
                      <a:ext cx="136800" cy="58680"/>
                    </a:xfrm>
                    <a:prstGeom prst="rect">
                      <a:avLst/>
                    </a:prstGeom>
                  </p:spPr>
                </p:pic>
              </mc:Fallback>
            </mc:AlternateContent>
            <mc:AlternateContent xmlns:mc="http://schemas.openxmlformats.org/markup-compatibility/2006" xmlns:p14="http://schemas.microsoft.com/office/powerpoint/2010/main">
              <mc:Choice Requires="p14">
                <p:contentPart p14:bwMode="auto" r:id="rId367">
                  <p14:nvContentPartPr>
                    <p14:cNvPr id="225" name="Ink 224"/>
                    <p14:cNvContentPartPr/>
                    <p14:nvPr/>
                  </p14:nvContentPartPr>
                  <p14:xfrm>
                    <a:off x="88900" y="146050"/>
                    <a:ext cx="90000" cy="30960"/>
                  </p14:xfrm>
                </p:contentPart>
              </mc:Choice>
              <mc:Fallback xmlns="">
                <p:pic>
                  <p:nvPicPr>
                    <p:cNvPr id="225" name="Ink 224">
                      <a:extLst>
                        <a:ext uri="{FF2B5EF4-FFF2-40B4-BE49-F238E27FC236}"/>
                      </a:extLst>
                    </p:cNvPr>
                    <p:cNvPicPr/>
                    <p:nvPr/>
                  </p:nvPicPr>
                  <p:blipFill>
                    <a:blip r:embed="rId231"/>
                    <a:stretch>
                      <a:fillRect/>
                    </a:stretch>
                  </p:blipFill>
                  <p:spPr>
                    <a:xfrm>
                      <a:off x="76611" y="135250"/>
                      <a:ext cx="111687" cy="53280"/>
                    </a:xfrm>
                    <a:prstGeom prst="rect">
                      <a:avLst/>
                    </a:prstGeom>
                  </p:spPr>
                </p:pic>
              </mc:Fallback>
            </mc:AlternateContent>
          </p:grpSp>
          <p:grpSp>
            <p:nvGrpSpPr>
              <p:cNvPr id="22545" name="Group 267"/>
              <p:cNvGrpSpPr>
                <a:grpSpLocks/>
              </p:cNvGrpSpPr>
              <p:nvPr/>
            </p:nvGrpSpPr>
            <p:grpSpPr bwMode="auto">
              <a:xfrm>
                <a:off x="7043952" y="5727501"/>
                <a:ext cx="267969" cy="596265"/>
                <a:chOff x="0" y="0"/>
                <a:chExt cx="268420" cy="596320"/>
              </a:xfrm>
            </p:grpSpPr>
            <mc:AlternateContent xmlns:mc="http://schemas.openxmlformats.org/markup-compatibility/2006" xmlns:p14="http://schemas.microsoft.com/office/powerpoint/2010/main">
              <mc:Choice Requires="p14">
                <p:contentPart p14:bwMode="auto" r:id="rId368">
                  <p14:nvContentPartPr>
                    <p14:cNvPr id="206" name="Ink 205"/>
                    <p14:cNvContentPartPr/>
                    <p14:nvPr/>
                  </p14:nvContentPartPr>
                  <p14:xfrm>
                    <a:off x="6350" y="0"/>
                    <a:ext cx="239400" cy="218880"/>
                  </p14:xfrm>
                </p:contentPart>
              </mc:Choice>
              <mc:Fallback xmlns="">
                <p:pic>
                  <p:nvPicPr>
                    <p:cNvPr id="206" name="Ink 205">
                      <a:extLst>
                        <a:ext uri="{FF2B5EF4-FFF2-40B4-BE49-F238E27FC236}"/>
                      </a:extLst>
                    </p:cNvPr>
                    <p:cNvPicPr/>
                    <p:nvPr/>
                  </p:nvPicPr>
                  <p:blipFill>
                    <a:blip r:embed="rId248"/>
                    <a:stretch>
                      <a:fillRect/>
                    </a:stretch>
                  </p:blipFill>
                  <p:spPr>
                    <a:xfrm>
                      <a:off x="-9514" y="-14424"/>
                      <a:ext cx="270767" cy="250252"/>
                    </a:xfrm>
                    <a:prstGeom prst="rect">
                      <a:avLst/>
                    </a:prstGeom>
                  </p:spPr>
                </p:pic>
              </mc:Fallback>
            </mc:AlternateContent>
            <mc:AlternateContent xmlns:mc="http://schemas.openxmlformats.org/markup-compatibility/2006" xmlns:p14="http://schemas.microsoft.com/office/powerpoint/2010/main">
              <mc:Choice Requires="p14">
                <p:contentPart p14:bwMode="auto" r:id="rId369">
                  <p14:nvContentPartPr>
                    <p14:cNvPr id="207" name="Ink 206"/>
                    <p14:cNvContentPartPr/>
                    <p14:nvPr/>
                  </p14:nvContentPartPr>
                  <p14:xfrm>
                    <a:off x="127000" y="19050"/>
                    <a:ext cx="122040" cy="77760"/>
                  </p14:xfrm>
                </p:contentPart>
              </mc:Choice>
              <mc:Fallback xmlns="">
                <p:pic>
                  <p:nvPicPr>
                    <p:cNvPr id="207" name="Ink 206">
                      <a:extLst>
                        <a:ext uri="{FF2B5EF4-FFF2-40B4-BE49-F238E27FC236}"/>
                      </a:extLst>
                    </p:cNvPr>
                    <p:cNvPicPr/>
                    <p:nvPr/>
                  </p:nvPicPr>
                  <p:blipFill>
                    <a:blip r:embed="rId370"/>
                    <a:stretch>
                      <a:fillRect/>
                    </a:stretch>
                  </p:blipFill>
                  <p:spPr>
                    <a:xfrm>
                      <a:off x="112557" y="2413"/>
                      <a:ext cx="151647" cy="107417"/>
                    </a:xfrm>
                    <a:prstGeom prst="rect">
                      <a:avLst/>
                    </a:prstGeom>
                  </p:spPr>
                </p:pic>
              </mc:Fallback>
            </mc:AlternateContent>
            <mc:AlternateContent xmlns:mc="http://schemas.openxmlformats.org/markup-compatibility/2006" xmlns:p14="http://schemas.microsoft.com/office/powerpoint/2010/main">
              <mc:Choice Requires="p14">
                <p:contentPart p14:bwMode="auto" r:id="rId371">
                  <p14:nvContentPartPr>
                    <p14:cNvPr id="208" name="Ink 207"/>
                    <p14:cNvContentPartPr/>
                    <p14:nvPr/>
                  </p14:nvContentPartPr>
                  <p14:xfrm>
                    <a:off x="177800" y="101600"/>
                    <a:ext cx="2880" cy="720"/>
                  </p14:xfrm>
                </p:contentPart>
              </mc:Choice>
              <mc:Fallback xmlns="">
                <p:pic>
                  <p:nvPicPr>
                    <p:cNvPr id="208" name="Ink 207">
                      <a:extLst>
                        <a:ext uri="{FF2B5EF4-FFF2-40B4-BE49-F238E27FC236}"/>
                      </a:extLst>
                    </p:cNvPr>
                    <p:cNvPicPr/>
                    <p:nvPr/>
                  </p:nvPicPr>
                  <p:blipFill>
                    <a:blip r:embed="rId220"/>
                    <a:stretch>
                      <a:fillRect/>
                    </a:stretch>
                  </p:blipFill>
                  <p:spPr>
                    <a:xfrm>
                      <a:off x="165200" y="89720"/>
                      <a:ext cx="27720" cy="25560"/>
                    </a:xfrm>
                    <a:prstGeom prst="rect">
                      <a:avLst/>
                    </a:prstGeom>
                  </p:spPr>
                </p:pic>
              </mc:Fallback>
            </mc:AlternateContent>
            <mc:AlternateContent xmlns:mc="http://schemas.openxmlformats.org/markup-compatibility/2006" xmlns:p14="http://schemas.microsoft.com/office/powerpoint/2010/main">
              <mc:Choice Requires="p14">
                <p:contentPart p14:bwMode="auto" r:id="rId372">
                  <p14:nvContentPartPr>
                    <p14:cNvPr id="209" name="Ink 208"/>
                    <p14:cNvContentPartPr/>
                    <p14:nvPr/>
                  </p14:nvContentPartPr>
                  <p14:xfrm>
                    <a:off x="82550" y="107950"/>
                    <a:ext cx="7560" cy="10440"/>
                  </p14:xfrm>
                </p:contentPart>
              </mc:Choice>
              <mc:Fallback xmlns="">
                <p:pic>
                  <p:nvPicPr>
                    <p:cNvPr id="209" name="Ink 208">
                      <a:extLst>
                        <a:ext uri="{FF2B5EF4-FFF2-40B4-BE49-F238E27FC236}"/>
                      </a:extLst>
                    </p:cNvPr>
                    <p:cNvPicPr/>
                    <p:nvPr/>
                  </p:nvPicPr>
                  <p:blipFill>
                    <a:blip r:embed="rId80"/>
                    <a:stretch>
                      <a:fillRect/>
                    </a:stretch>
                  </p:blipFill>
                  <p:spPr>
                    <a:xfrm>
                      <a:off x="70670" y="99310"/>
                      <a:ext cx="30600" cy="30960"/>
                    </a:xfrm>
                    <a:prstGeom prst="rect">
                      <a:avLst/>
                    </a:prstGeom>
                  </p:spPr>
                </p:pic>
              </mc:Fallback>
            </mc:AlternateContent>
            <mc:AlternateContent xmlns:mc="http://schemas.openxmlformats.org/markup-compatibility/2006" xmlns:p14="http://schemas.microsoft.com/office/powerpoint/2010/main">
              <mc:Choice Requires="p14">
                <p:contentPart p14:bwMode="auto" r:id="rId373">
                  <p14:nvContentPartPr>
                    <p14:cNvPr id="210" name="Ink 209"/>
                    <p14:cNvContentPartPr/>
                    <p14:nvPr/>
                  </p14:nvContentPartPr>
                  <p14:xfrm>
                    <a:off x="139700" y="241300"/>
                    <a:ext cx="14400" cy="191160"/>
                  </p14:xfrm>
                </p:contentPart>
              </mc:Choice>
              <mc:Fallback xmlns="">
                <p:pic>
                  <p:nvPicPr>
                    <p:cNvPr id="210" name="Ink 209">
                      <a:extLst>
                        <a:ext uri="{FF2B5EF4-FFF2-40B4-BE49-F238E27FC236}"/>
                      </a:extLst>
                    </p:cNvPr>
                    <p:cNvPicPr/>
                    <p:nvPr/>
                  </p:nvPicPr>
                  <p:blipFill>
                    <a:blip r:embed="rId263"/>
                    <a:stretch>
                      <a:fillRect/>
                    </a:stretch>
                  </p:blipFill>
                  <p:spPr>
                    <a:xfrm>
                      <a:off x="127515" y="230480"/>
                      <a:ext cx="38031" cy="216768"/>
                    </a:xfrm>
                    <a:prstGeom prst="rect">
                      <a:avLst/>
                    </a:prstGeom>
                  </p:spPr>
                </p:pic>
              </mc:Fallback>
            </mc:AlternateContent>
            <mc:AlternateContent xmlns:mc="http://schemas.openxmlformats.org/markup-compatibility/2006" xmlns:p14="http://schemas.microsoft.com/office/powerpoint/2010/main">
              <mc:Choice Requires="p14">
                <p:contentPart p14:bwMode="auto" r:id="rId374">
                  <p14:nvContentPartPr>
                    <p14:cNvPr id="211" name="Ink 210"/>
                    <p14:cNvContentPartPr/>
                    <p14:nvPr/>
                  </p14:nvContentPartPr>
                  <p14:xfrm>
                    <a:off x="76200" y="431800"/>
                    <a:ext cx="73800" cy="164520"/>
                  </p14:xfrm>
                </p:contentPart>
              </mc:Choice>
              <mc:Fallback xmlns="">
                <p:pic>
                  <p:nvPicPr>
                    <p:cNvPr id="211" name="Ink 210">
                      <a:extLst>
                        <a:ext uri="{FF2B5EF4-FFF2-40B4-BE49-F238E27FC236}"/>
                      </a:extLst>
                    </p:cNvPr>
                    <p:cNvPicPr/>
                    <p:nvPr/>
                  </p:nvPicPr>
                  <p:blipFill>
                    <a:blip r:embed="rId181"/>
                    <a:stretch>
                      <a:fillRect/>
                    </a:stretch>
                  </p:blipFill>
                  <p:spPr>
                    <a:xfrm>
                      <a:off x="59640" y="420280"/>
                      <a:ext cx="100440" cy="192600"/>
                    </a:xfrm>
                    <a:prstGeom prst="rect">
                      <a:avLst/>
                    </a:prstGeom>
                  </p:spPr>
                </p:pic>
              </mc:Fallback>
            </mc:AlternateContent>
            <mc:AlternateContent xmlns:mc="http://schemas.openxmlformats.org/markup-compatibility/2006" xmlns:p14="http://schemas.microsoft.com/office/powerpoint/2010/main">
              <mc:Choice Requires="p14">
                <p:contentPart p14:bwMode="auto" r:id="rId375">
                  <p14:nvContentPartPr>
                    <p14:cNvPr id="212" name="Ink 211"/>
                    <p14:cNvContentPartPr/>
                    <p14:nvPr/>
                  </p14:nvContentPartPr>
                  <p14:xfrm>
                    <a:off x="158750" y="444500"/>
                    <a:ext cx="68040" cy="110880"/>
                  </p14:xfrm>
                </p:contentPart>
              </mc:Choice>
              <mc:Fallback xmlns="">
                <p:pic>
                  <p:nvPicPr>
                    <p:cNvPr id="212" name="Ink 211">
                      <a:extLst>
                        <a:ext uri="{FF2B5EF4-FFF2-40B4-BE49-F238E27FC236}"/>
                      </a:extLst>
                    </p:cNvPr>
                    <p:cNvPicPr/>
                    <p:nvPr/>
                  </p:nvPicPr>
                  <p:blipFill>
                    <a:blip r:embed="rId295"/>
                    <a:stretch>
                      <a:fillRect/>
                    </a:stretch>
                  </p:blipFill>
                  <p:spPr>
                    <a:xfrm>
                      <a:off x="145070" y="431498"/>
                      <a:ext cx="97920" cy="140135"/>
                    </a:xfrm>
                    <a:prstGeom prst="rect">
                      <a:avLst/>
                    </a:prstGeom>
                  </p:spPr>
                </p:pic>
              </mc:Fallback>
            </mc:AlternateContent>
            <mc:AlternateContent xmlns:mc="http://schemas.openxmlformats.org/markup-compatibility/2006" xmlns:p14="http://schemas.microsoft.com/office/powerpoint/2010/main">
              <mc:Choice Requires="p14">
                <p:contentPart p14:bwMode="auto" r:id="rId376">
                  <p14:nvContentPartPr>
                    <p14:cNvPr id="213" name="Ink 212"/>
                    <p14:cNvContentPartPr/>
                    <p14:nvPr/>
                  </p14:nvContentPartPr>
                  <p14:xfrm>
                    <a:off x="0" y="304800"/>
                    <a:ext cx="126360" cy="52200"/>
                  </p14:xfrm>
                </p:contentPart>
              </mc:Choice>
              <mc:Fallback xmlns="">
                <p:pic>
                  <p:nvPicPr>
                    <p:cNvPr id="213" name="Ink 212">
                      <a:extLst>
                        <a:ext uri="{FF2B5EF4-FFF2-40B4-BE49-F238E27FC236}"/>
                      </a:extLst>
                    </p:cNvPr>
                    <p:cNvPicPr/>
                    <p:nvPr/>
                  </p:nvPicPr>
                  <p:blipFill>
                    <a:blip r:embed="rId243"/>
                    <a:stretch>
                      <a:fillRect/>
                    </a:stretch>
                  </p:blipFill>
                  <p:spPr>
                    <a:xfrm>
                      <a:off x="-19080" y="287160"/>
                      <a:ext cx="156600" cy="83160"/>
                    </a:xfrm>
                    <a:prstGeom prst="rect">
                      <a:avLst/>
                    </a:prstGeom>
                  </p:spPr>
                </p:pic>
              </mc:Fallback>
            </mc:AlternateContent>
            <mc:AlternateContent xmlns:mc="http://schemas.openxmlformats.org/markup-compatibility/2006" xmlns:p14="http://schemas.microsoft.com/office/powerpoint/2010/main">
              <mc:Choice Requires="p14">
                <p:contentPart p14:bwMode="auto" r:id="rId377">
                  <p14:nvContentPartPr>
                    <p14:cNvPr id="214" name="Ink 213"/>
                    <p14:cNvContentPartPr/>
                    <p14:nvPr/>
                  </p14:nvContentPartPr>
                  <p14:xfrm>
                    <a:off x="165100" y="323850"/>
                    <a:ext cx="103320" cy="27360"/>
                  </p14:xfrm>
                </p:contentPart>
              </mc:Choice>
              <mc:Fallback xmlns="">
                <p:pic>
                  <p:nvPicPr>
                    <p:cNvPr id="214" name="Ink 213">
                      <a:extLst>
                        <a:ext uri="{FF2B5EF4-FFF2-40B4-BE49-F238E27FC236}"/>
                      </a:extLst>
                    </p:cNvPr>
                    <p:cNvPicPr/>
                    <p:nvPr/>
                  </p:nvPicPr>
                  <p:blipFill>
                    <a:blip r:embed="rId245"/>
                    <a:stretch>
                      <a:fillRect/>
                    </a:stretch>
                  </p:blipFill>
                  <p:spPr>
                    <a:xfrm>
                      <a:off x="148540" y="309810"/>
                      <a:ext cx="136800" cy="58680"/>
                    </a:xfrm>
                    <a:prstGeom prst="rect">
                      <a:avLst/>
                    </a:prstGeom>
                  </p:spPr>
                </p:pic>
              </mc:Fallback>
            </mc:AlternateContent>
            <mc:AlternateContent xmlns:mc="http://schemas.openxmlformats.org/markup-compatibility/2006" xmlns:p14="http://schemas.microsoft.com/office/powerpoint/2010/main">
              <mc:Choice Requires="p14">
                <p:contentPart p14:bwMode="auto" r:id="rId378">
                  <p14:nvContentPartPr>
                    <p14:cNvPr id="215" name="Ink 214"/>
                    <p14:cNvContentPartPr/>
                    <p14:nvPr/>
                  </p14:nvContentPartPr>
                  <p14:xfrm>
                    <a:off x="88900" y="146050"/>
                    <a:ext cx="90000" cy="30960"/>
                  </p14:xfrm>
                </p:contentPart>
              </mc:Choice>
              <mc:Fallback xmlns="">
                <p:pic>
                  <p:nvPicPr>
                    <p:cNvPr id="215" name="Ink 214">
                      <a:extLst>
                        <a:ext uri="{FF2B5EF4-FFF2-40B4-BE49-F238E27FC236}"/>
                      </a:extLst>
                    </p:cNvPr>
                    <p:cNvPicPr/>
                    <p:nvPr/>
                  </p:nvPicPr>
                  <p:blipFill>
                    <a:blip r:embed="rId379"/>
                    <a:stretch>
                      <a:fillRect/>
                    </a:stretch>
                  </p:blipFill>
                  <p:spPr>
                    <a:xfrm>
                      <a:off x="76660" y="135250"/>
                      <a:ext cx="111600" cy="53280"/>
                    </a:xfrm>
                    <a:prstGeom prst="rect">
                      <a:avLst/>
                    </a:prstGeom>
                  </p:spPr>
                </p:pic>
              </mc:Fallback>
            </mc:AlternateContent>
          </p:grpSp>
        </p:grpSp>
        <p:grpSp>
          <p:nvGrpSpPr>
            <p:cNvPr id="22538" name="Group 318"/>
            <p:cNvGrpSpPr>
              <a:grpSpLocks/>
            </p:cNvGrpSpPr>
            <p:nvPr/>
          </p:nvGrpSpPr>
          <p:grpSpPr bwMode="auto">
            <a:xfrm>
              <a:off x="5688013" y="5178425"/>
              <a:ext cx="1595437" cy="365125"/>
              <a:chOff x="5687749" y="5178809"/>
              <a:chExt cx="1595160" cy="364680"/>
            </a:xfrm>
          </p:grpSpPr>
          <mc:AlternateContent xmlns:mc="http://schemas.openxmlformats.org/markup-compatibility/2006" xmlns:p14="http://schemas.microsoft.com/office/powerpoint/2010/main">
            <mc:Choice Requires="p14">
              <p:contentPart p14:bwMode="auto" r:id="rId380">
                <p14:nvContentPartPr>
                  <p14:cNvPr id="199" name="Ink 198"/>
                  <p14:cNvContentPartPr/>
                  <p14:nvPr/>
                </p14:nvContentPartPr>
                <p14:xfrm>
                  <a:off x="5687749" y="5178809"/>
                  <a:ext cx="1595160" cy="253440"/>
                </p14:xfrm>
              </p:contentPart>
            </mc:Choice>
            <mc:Fallback xmlns="">
              <p:pic>
                <p:nvPicPr>
                  <p:cNvPr id="199" name="Ink 198">
                    <a:extLst>
                      <a:ext uri="{FF2B5EF4-FFF2-40B4-BE49-F238E27FC236}"/>
                    </a:extLst>
                  </p:cNvPr>
                  <p:cNvPicPr/>
                  <p:nvPr/>
                </p:nvPicPr>
                <p:blipFill>
                  <a:blip r:embed="rId381"/>
                  <a:stretch>
                    <a:fillRect/>
                  </a:stretch>
                </p:blipFill>
                <p:spPr>
                  <a:xfrm>
                    <a:off x="5673352" y="5164070"/>
                    <a:ext cx="1628273" cy="281840"/>
                  </a:xfrm>
                  <a:prstGeom prst="rect">
                    <a:avLst/>
                  </a:prstGeom>
                </p:spPr>
              </p:pic>
            </mc:Fallback>
          </mc:AlternateContent>
          <mc:AlternateContent xmlns:mc="http://schemas.openxmlformats.org/markup-compatibility/2006" xmlns:p14="http://schemas.microsoft.com/office/powerpoint/2010/main">
            <mc:Choice Requires="p14">
              <p:contentPart p14:bwMode="auto" r:id="rId382">
                <p14:nvContentPartPr>
                  <p14:cNvPr id="200" name="Ink 199"/>
                  <p14:cNvContentPartPr/>
                  <p14:nvPr/>
                </p14:nvContentPartPr>
                <p14:xfrm>
                  <a:off x="0" y="0"/>
                  <a:ext cx="0" cy="0"/>
                </p14:xfrm>
              </p:contentPart>
            </mc:Choice>
            <mc:Fallback xmlns="">
              <p:pic>
                <p:nvPicPr>
                  <p:cNvPr id="200" name="Ink 199">
                    <a:extLst>
                      <a:ext uri="{FF2B5EF4-FFF2-40B4-BE49-F238E27FC236}"/>
                    </a:extLst>
                  </p:cNvPr>
                  <p:cNvPicPr/>
                  <p:nvPr/>
                </p:nvPicPr>
                <p:blipFill>
                  <a:blip r:embed="rId383"/>
                  <a:stretch>
                    <a:fillRect/>
                  </a:stretch>
                </p:blipFill>
                <p:spPr>
                  <a:xfrm>
                    <a:off x="0" y="0"/>
                    <a:ext cx="0" cy="0"/>
                  </a:xfrm>
                  <a:prstGeom prst="rect">
                    <a:avLst/>
                  </a:prstGeom>
                </p:spPr>
              </p:pic>
            </mc:Fallback>
          </mc:AlternateContent>
          <mc:AlternateContent xmlns:mc="http://schemas.openxmlformats.org/markup-compatibility/2006" xmlns:p14="http://schemas.microsoft.com/office/powerpoint/2010/main">
            <mc:Choice Requires="p14">
              <p:contentPart p14:bwMode="auto" r:id="rId384">
                <p14:nvContentPartPr>
                  <p14:cNvPr id="201" name="Ink 200"/>
                  <p14:cNvContentPartPr/>
                  <p14:nvPr/>
                </p14:nvContentPartPr>
                <p14:xfrm>
                  <a:off x="5872789" y="5499209"/>
                  <a:ext cx="1324440" cy="44280"/>
                </p14:xfrm>
              </p:contentPart>
            </mc:Choice>
            <mc:Fallback xmlns="">
              <p:pic>
                <p:nvPicPr>
                  <p:cNvPr id="201" name="Ink 200">
                    <a:extLst>
                      <a:ext uri="{FF2B5EF4-FFF2-40B4-BE49-F238E27FC236}"/>
                    </a:extLst>
                  </p:cNvPr>
                  <p:cNvPicPr/>
                  <p:nvPr/>
                </p:nvPicPr>
                <p:blipFill>
                  <a:blip r:embed="rId385"/>
                  <a:stretch>
                    <a:fillRect/>
                  </a:stretch>
                </p:blipFill>
                <p:spPr>
                  <a:xfrm>
                    <a:off x="5853354" y="5485996"/>
                    <a:ext cx="1349993" cy="72491"/>
                  </a:xfrm>
                  <a:prstGeom prst="rect">
                    <a:avLst/>
                  </a:prstGeom>
                </p:spPr>
              </p:pic>
            </mc:Fallback>
          </mc:AlternateContent>
        </p:grpSp>
      </p:grpSp>
      <p:sp>
        <p:nvSpPr>
          <p:cNvPr id="286" name="TextBox 285"/>
          <p:cNvSpPr txBox="1">
            <a:spLocks noChangeArrowheads="1"/>
          </p:cNvSpPr>
          <p:nvPr/>
        </p:nvSpPr>
        <p:spPr bwMode="auto">
          <a:xfrm>
            <a:off x="8421688" y="3929063"/>
            <a:ext cx="3444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1800"/>
              <a:t>   </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par>
                          <p:cTn id="11" fill="hold" nodeType="afterGroup">
                            <p:stCondLst>
                              <p:cond delay="0"/>
                            </p:stCondLst>
                            <p:childTnLst>
                              <p:par>
                                <p:cTn id="12" presetID="22" presetClass="entr" presetSubtype="8" fill="hold" nodeType="afterEffect">
                                  <p:stCondLst>
                                    <p:cond delay="0"/>
                                  </p:stCondLst>
                                  <p:childTnLst>
                                    <p:set>
                                      <p:cBhvr>
                                        <p:cTn id="13" dur="1" fill="hold">
                                          <p:stCondLst>
                                            <p:cond delay="0"/>
                                          </p:stCondLst>
                                        </p:cTn>
                                        <p:tgtEl>
                                          <p:spTgt spid="43"/>
                                        </p:tgtEl>
                                        <p:attrNameLst>
                                          <p:attrName>style.visibility</p:attrName>
                                        </p:attrNameLst>
                                      </p:cBhvr>
                                      <p:to>
                                        <p:strVal val="visible"/>
                                      </p:to>
                                    </p:set>
                                    <p:animEffect transition="in" filter="wipe(left)">
                                      <p:cBhvr>
                                        <p:cTn id="14" dur="1000"/>
                                        <p:tgtEl>
                                          <p:spTgt spid="43"/>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par>
                          <p:cTn id="19" fill="hold" nodeType="afterGroup">
                            <p:stCondLst>
                              <p:cond delay="0"/>
                            </p:stCondLst>
                            <p:childTnLst>
                              <p:par>
                                <p:cTn id="20" presetID="22" presetClass="entr" presetSubtype="2" fill="hold" nodeType="afterEffect">
                                  <p:stCondLst>
                                    <p:cond delay="0"/>
                                  </p:stCondLst>
                                  <p:childTnLst>
                                    <p:set>
                                      <p:cBhvr>
                                        <p:cTn id="21" dur="1" fill="hold">
                                          <p:stCondLst>
                                            <p:cond delay="0"/>
                                          </p:stCondLst>
                                        </p:cTn>
                                        <p:tgtEl>
                                          <p:spTgt spid="196"/>
                                        </p:tgtEl>
                                        <p:attrNameLst>
                                          <p:attrName>style.visibility</p:attrName>
                                        </p:attrNameLst>
                                      </p:cBhvr>
                                      <p:to>
                                        <p:strVal val="visible"/>
                                      </p:to>
                                    </p:set>
                                    <p:animEffect transition="in" filter="wipe(right)">
                                      <p:cBhvr>
                                        <p:cTn id="22" dur="1000"/>
                                        <p:tgtEl>
                                          <p:spTgt spid="19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28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ctrTitle"/>
          </p:nvPr>
        </p:nvSpPr>
        <p:spPr>
          <a:xfrm>
            <a:off x="254000" y="296863"/>
            <a:ext cx="8678863" cy="676275"/>
          </a:xfrm>
        </p:spPr>
        <p:txBody>
          <a:bodyPr anchor="ctr" anchorCtr="1"/>
          <a:lstStyle/>
          <a:p>
            <a:pPr eaLnBrk="1" hangingPunct="1">
              <a:defRPr/>
            </a:pPr>
            <a:r>
              <a:rPr lang="en-US" altLang="en-US" sz="3000" b="1" cap="small" dirty="0">
                <a:latin typeface="Tahoma" panose="020B0604030504040204" pitchFamily="34" charset="0"/>
                <a:ea typeface="Tahoma" panose="020B0604030504040204" pitchFamily="34" charset="0"/>
                <a:cs typeface="Tahoma" panose="020B0604030504040204" pitchFamily="34" charset="0"/>
              </a:rPr>
              <a:t>Multinational Corporations</a:t>
            </a:r>
          </a:p>
        </p:txBody>
      </p:sp>
      <p:sp>
        <p:nvSpPr>
          <p:cNvPr id="6" name="Rectangle 3"/>
          <p:cNvSpPr txBox="1">
            <a:spLocks noChangeArrowheads="1"/>
          </p:cNvSpPr>
          <p:nvPr/>
        </p:nvSpPr>
        <p:spPr bwMode="auto">
          <a:xfrm>
            <a:off x="534988" y="1117600"/>
            <a:ext cx="7966075" cy="338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marL="457200" indent="-4572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922338" indent="-465138">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buClr>
                <a:srgbClr val="339933"/>
              </a:buClr>
              <a:buSzPct val="85000"/>
              <a:buFont typeface="Wingdings" panose="05000000000000000000" pitchFamily="2" charset="2"/>
              <a:buChar char="q"/>
              <a:defRPr/>
            </a:pPr>
            <a:r>
              <a:rPr lang="en-US" altLang="en-US" sz="3000" dirty="0">
                <a:latin typeface="Tahoma" panose="020B0604030504040204" pitchFamily="34" charset="0"/>
                <a:ea typeface="Tahoma" panose="020B0604030504040204" pitchFamily="34" charset="0"/>
                <a:cs typeface="Tahoma" panose="020B0604030504040204" pitchFamily="34" charset="0"/>
              </a:rPr>
              <a:t>Firms go</a:t>
            </a:r>
            <a:r>
              <a:rPr lang="en-US" altLang="en-US" sz="3000" i="1" dirty="0">
                <a:latin typeface="Tahoma" panose="020B0604030504040204" pitchFamily="34" charset="0"/>
                <a:ea typeface="Tahoma" panose="020B0604030504040204" pitchFamily="34" charset="0"/>
                <a:cs typeface="Tahoma" panose="020B0604030504040204" pitchFamily="34" charset="0"/>
              </a:rPr>
              <a:t> “international” </a:t>
            </a:r>
            <a:r>
              <a:rPr lang="en-US" altLang="en-US" sz="3000" dirty="0">
                <a:latin typeface="Tahoma" panose="020B0604030504040204" pitchFamily="34" charset="0"/>
                <a:ea typeface="Tahoma" panose="020B0604030504040204" pitchFamily="34" charset="0"/>
                <a:cs typeface="Tahoma" panose="020B0604030504040204" pitchFamily="34" charset="0"/>
              </a:rPr>
              <a:t>to</a:t>
            </a:r>
          </a:p>
          <a:p>
            <a:pPr lvl="1" eaLnBrk="1" hangingPunct="1">
              <a:lnSpc>
                <a:spcPct val="100000"/>
              </a:lnSpc>
              <a:buClr>
                <a:srgbClr val="339933"/>
              </a:buClr>
              <a:buSzPct val="85000"/>
              <a:buFont typeface="Wingdings 2" panose="05020102010507070707" pitchFamily="18" charset="2"/>
              <a:buChar char="¨"/>
              <a:defRPr/>
            </a:pPr>
            <a:r>
              <a:rPr lang="en-US" altLang="en-US" sz="2800" dirty="0">
                <a:latin typeface="Tahoma" panose="020B0604030504040204" pitchFamily="34" charset="0"/>
                <a:ea typeface="Tahoma" panose="020B0604030504040204" pitchFamily="34" charset="0"/>
                <a:cs typeface="Tahoma" panose="020B0604030504040204" pitchFamily="34" charset="0"/>
              </a:rPr>
              <a:t>seek new markets</a:t>
            </a:r>
          </a:p>
          <a:p>
            <a:pPr lvl="1" eaLnBrk="1" hangingPunct="1">
              <a:lnSpc>
                <a:spcPct val="100000"/>
              </a:lnSpc>
              <a:buClr>
                <a:srgbClr val="339933"/>
              </a:buClr>
              <a:buSzPct val="85000"/>
              <a:buFont typeface="Wingdings 2" panose="05020102010507070707" pitchFamily="18" charset="2"/>
              <a:buChar char="¨"/>
              <a:defRPr/>
            </a:pPr>
            <a:r>
              <a:rPr lang="en-US" altLang="en-US" sz="2800" dirty="0">
                <a:latin typeface="Tahoma" panose="020B0604030504040204" pitchFamily="34" charset="0"/>
                <a:ea typeface="Tahoma" panose="020B0604030504040204" pitchFamily="34" charset="0"/>
                <a:cs typeface="Tahoma" panose="020B0604030504040204" pitchFamily="34" charset="0"/>
              </a:rPr>
              <a:t>seek raw materials</a:t>
            </a:r>
          </a:p>
          <a:p>
            <a:pPr lvl="1" eaLnBrk="1" hangingPunct="1">
              <a:lnSpc>
                <a:spcPct val="100000"/>
              </a:lnSpc>
              <a:buClr>
                <a:srgbClr val="339933"/>
              </a:buClr>
              <a:buSzPct val="85000"/>
              <a:buFont typeface="Wingdings 2" panose="05020102010507070707" pitchFamily="18" charset="2"/>
              <a:buChar char="¨"/>
              <a:defRPr/>
            </a:pPr>
            <a:r>
              <a:rPr lang="en-US" altLang="en-US" sz="2800" dirty="0">
                <a:latin typeface="Tahoma" panose="020B0604030504040204" pitchFamily="34" charset="0"/>
                <a:ea typeface="Tahoma" panose="020B0604030504040204" pitchFamily="34" charset="0"/>
                <a:cs typeface="Tahoma" panose="020B0604030504040204" pitchFamily="34" charset="0"/>
              </a:rPr>
              <a:t>seek new technology</a:t>
            </a:r>
          </a:p>
          <a:p>
            <a:pPr lvl="1" eaLnBrk="1" hangingPunct="1">
              <a:lnSpc>
                <a:spcPct val="100000"/>
              </a:lnSpc>
              <a:buClr>
                <a:srgbClr val="339933"/>
              </a:buClr>
              <a:buSzPct val="85000"/>
              <a:buFont typeface="Wingdings 2" panose="05020102010507070707" pitchFamily="18" charset="2"/>
              <a:buChar char="¨"/>
              <a:defRPr/>
            </a:pPr>
            <a:r>
              <a:rPr lang="en-US" altLang="en-US" sz="2800" dirty="0">
                <a:latin typeface="Tahoma" panose="020B0604030504040204" pitchFamily="34" charset="0"/>
                <a:ea typeface="Tahoma" panose="020B0604030504040204" pitchFamily="34" charset="0"/>
                <a:cs typeface="Tahoma" panose="020B0604030504040204" pitchFamily="34" charset="0"/>
              </a:rPr>
              <a:t>seek production efficiency</a:t>
            </a:r>
            <a:endParaRPr lang="en-US" altLang="en-US" sz="2800" b="1" dirty="0">
              <a:latin typeface="Tahoma" panose="020B0604030504040204" pitchFamily="34" charset="0"/>
              <a:ea typeface="Tahoma" panose="020B0604030504040204" pitchFamily="34" charset="0"/>
              <a:cs typeface="Tahoma" panose="020B0604030504040204" pitchFamily="34" charset="0"/>
            </a:endParaRPr>
          </a:p>
          <a:p>
            <a:pPr lvl="1" eaLnBrk="1" hangingPunct="1">
              <a:lnSpc>
                <a:spcPct val="100000"/>
              </a:lnSpc>
              <a:buClr>
                <a:srgbClr val="339933"/>
              </a:buClr>
              <a:buSzPct val="85000"/>
              <a:buFont typeface="Wingdings 2" panose="05020102010507070707" pitchFamily="18" charset="2"/>
              <a:buChar char="¨"/>
              <a:defRPr/>
            </a:pPr>
            <a:r>
              <a:rPr lang="en-US" altLang="en-US" sz="2800" dirty="0">
                <a:latin typeface="Tahoma" panose="020B0604030504040204" pitchFamily="34" charset="0"/>
                <a:ea typeface="Tahoma" panose="020B0604030504040204" pitchFamily="34" charset="0"/>
                <a:cs typeface="Tahoma" panose="020B0604030504040204" pitchFamily="34" charset="0"/>
              </a:rPr>
              <a:t>avoid political and regulatory hurdles</a:t>
            </a:r>
          </a:p>
          <a:p>
            <a:pPr marL="457200" lvl="1" indent="0" eaLnBrk="1" hangingPunct="1">
              <a:lnSpc>
                <a:spcPct val="100000"/>
              </a:lnSpc>
              <a:buClr>
                <a:srgbClr val="C00000"/>
              </a:buClr>
              <a:buSzPct val="85000"/>
              <a:buFont typeface="Arial" panose="020B0604020202020204" pitchFamily="34" charset="0"/>
              <a:buNone/>
              <a:defRPr/>
            </a:pPr>
            <a:r>
              <a:rPr lang="en-US" altLang="en-US" sz="2800" dirty="0">
                <a:latin typeface="Tahoma" panose="020B0604030504040204" pitchFamily="34" charset="0"/>
                <a:ea typeface="Tahoma" panose="020B0604030504040204" pitchFamily="34" charset="0"/>
                <a:cs typeface="Tahoma" panose="020B0604030504040204" pitchFamily="34" charset="0"/>
              </a:rPr>
              <a:t>   </a:t>
            </a:r>
          </a:p>
        </p:txBody>
      </p:sp>
      <p:grpSp>
        <p:nvGrpSpPr>
          <p:cNvPr id="23" name="Group 22"/>
          <p:cNvGrpSpPr>
            <a:grpSpLocks/>
          </p:cNvGrpSpPr>
          <p:nvPr/>
        </p:nvGrpSpPr>
        <p:grpSpPr bwMode="auto">
          <a:xfrm>
            <a:off x="1065213" y="4227513"/>
            <a:ext cx="7097712" cy="2139950"/>
            <a:chOff x="1065402" y="4285775"/>
            <a:chExt cx="7097086" cy="2140268"/>
          </a:xfrm>
        </p:grpSpPr>
        <p:sp>
          <p:nvSpPr>
            <p:cNvPr id="3" name="Rounded Rectangle 2"/>
            <p:cNvSpPr/>
            <p:nvPr/>
          </p:nvSpPr>
          <p:spPr>
            <a:xfrm>
              <a:off x="1065402" y="4285775"/>
              <a:ext cx="7097086" cy="214026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582" name="TextBox 1"/>
            <p:cNvSpPr txBox="1">
              <a:spLocks noChangeArrowheads="1"/>
            </p:cNvSpPr>
            <p:nvPr/>
          </p:nvSpPr>
          <p:spPr bwMode="auto">
            <a:xfrm>
              <a:off x="6536213" y="4378940"/>
              <a:ext cx="13443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1600" b="1">
                  <a:solidFill>
                    <a:srgbClr val="88B6E0"/>
                  </a:solidFill>
                </a:rPr>
                <a:t>raw materials</a:t>
              </a:r>
            </a:p>
          </p:txBody>
        </p:sp>
        <p:pic>
          <p:nvPicPr>
            <p:cNvPr id="24583" name="Picture 6" descr="world atla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46166" y="4285775"/>
              <a:ext cx="4247198" cy="214026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cxnSp>
          <p:nvCxnSpPr>
            <p:cNvPr id="5" name="Straight Arrow Connector 4"/>
            <p:cNvCxnSpPr/>
            <p:nvPr/>
          </p:nvCxnSpPr>
          <p:spPr>
            <a:xfrm flipH="1">
              <a:off x="5478263" y="4573155"/>
              <a:ext cx="1114327" cy="0"/>
            </a:xfrm>
            <a:prstGeom prst="straightConnector1">
              <a:avLst/>
            </a:prstGeom>
            <a:ln w="25400">
              <a:solidFill>
                <a:srgbClr val="88B6E0"/>
              </a:solidFill>
              <a:tailEnd type="triangle"/>
            </a:ln>
          </p:spPr>
          <p:style>
            <a:lnRef idx="1">
              <a:schemeClr val="accent1"/>
            </a:lnRef>
            <a:fillRef idx="0">
              <a:schemeClr val="accent1"/>
            </a:fillRef>
            <a:effectRef idx="0">
              <a:schemeClr val="accent1"/>
            </a:effectRef>
            <a:fontRef idx="minor">
              <a:schemeClr val="tx1"/>
            </a:fontRef>
          </p:style>
        </p:cxnSp>
        <p:sp>
          <p:nvSpPr>
            <p:cNvPr id="24585" name="TextBox 9"/>
            <p:cNvSpPr txBox="1">
              <a:spLocks noChangeArrowheads="1"/>
            </p:cNvSpPr>
            <p:nvPr/>
          </p:nvSpPr>
          <p:spPr bwMode="auto">
            <a:xfrm>
              <a:off x="1090791" y="4722141"/>
              <a:ext cx="11295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1600" b="1">
                  <a:solidFill>
                    <a:srgbClr val="88B6E0"/>
                  </a:solidFill>
                </a:rPr>
                <a:t>technology</a:t>
              </a:r>
            </a:p>
          </p:txBody>
        </p:sp>
        <p:cxnSp>
          <p:nvCxnSpPr>
            <p:cNvPr id="11" name="Straight Arrow Connector 10"/>
            <p:cNvCxnSpPr/>
            <p:nvPr/>
          </p:nvCxnSpPr>
          <p:spPr>
            <a:xfrm flipV="1">
              <a:off x="2246398" y="4782736"/>
              <a:ext cx="1058769" cy="169888"/>
            </a:xfrm>
            <a:prstGeom prst="straightConnector1">
              <a:avLst/>
            </a:prstGeom>
            <a:ln w="25400">
              <a:solidFill>
                <a:srgbClr val="88B6E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2246398" y="4717639"/>
              <a:ext cx="3231865" cy="234985"/>
            </a:xfrm>
            <a:prstGeom prst="straightConnector1">
              <a:avLst/>
            </a:prstGeom>
            <a:ln w="25400">
              <a:solidFill>
                <a:srgbClr val="88B6E0"/>
              </a:solidFill>
              <a:tailEnd type="triangle"/>
            </a:ln>
          </p:spPr>
          <p:style>
            <a:lnRef idx="1">
              <a:schemeClr val="accent1"/>
            </a:lnRef>
            <a:fillRef idx="0">
              <a:schemeClr val="accent1"/>
            </a:fillRef>
            <a:effectRef idx="0">
              <a:schemeClr val="accent1"/>
            </a:effectRef>
            <a:fontRef idx="minor">
              <a:schemeClr val="tx1"/>
            </a:fontRef>
          </p:style>
        </p:cxnSp>
        <p:sp>
          <p:nvSpPr>
            <p:cNvPr id="24588" name="TextBox 17"/>
            <p:cNvSpPr txBox="1">
              <a:spLocks noChangeArrowheads="1"/>
            </p:cNvSpPr>
            <p:nvPr/>
          </p:nvSpPr>
          <p:spPr bwMode="auto">
            <a:xfrm>
              <a:off x="6738947" y="4774621"/>
              <a:ext cx="127644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1600" b="1">
                  <a:solidFill>
                    <a:srgbClr val="88B6E0"/>
                  </a:solidFill>
                </a:rPr>
                <a:t>production</a:t>
              </a:r>
            </a:p>
            <a:p>
              <a:pPr>
                <a:lnSpc>
                  <a:spcPct val="100000"/>
                </a:lnSpc>
                <a:spcBef>
                  <a:spcPct val="0"/>
                </a:spcBef>
                <a:buFontTx/>
                <a:buNone/>
              </a:pPr>
              <a:r>
                <a:rPr lang="en-US" altLang="en-US" sz="1600" b="1">
                  <a:solidFill>
                    <a:srgbClr val="88B6E0"/>
                  </a:solidFill>
                </a:rPr>
                <a:t>   efficiencies</a:t>
              </a:r>
            </a:p>
          </p:txBody>
        </p:sp>
        <p:cxnSp>
          <p:nvCxnSpPr>
            <p:cNvPr id="19" name="Straight Arrow Connector 18"/>
            <p:cNvCxnSpPr>
              <a:stCxn id="24588" idx="1"/>
            </p:cNvCxnSpPr>
            <p:nvPr/>
          </p:nvCxnSpPr>
          <p:spPr>
            <a:xfrm flipH="1" flipV="1">
              <a:off x="5659222" y="5005019"/>
              <a:ext cx="1079405" cy="61922"/>
            </a:xfrm>
            <a:prstGeom prst="straightConnector1">
              <a:avLst/>
            </a:prstGeom>
            <a:ln w="25400">
              <a:solidFill>
                <a:srgbClr val="88B6E0"/>
              </a:solidFill>
              <a:tailEnd type="triangle"/>
            </a:ln>
          </p:spPr>
          <p:style>
            <a:lnRef idx="1">
              <a:schemeClr val="accent1"/>
            </a:lnRef>
            <a:fillRef idx="0">
              <a:schemeClr val="accent1"/>
            </a:fillRef>
            <a:effectRef idx="0">
              <a:schemeClr val="accent1"/>
            </a:effectRef>
            <a:fontRef idx="minor">
              <a:schemeClr val="tx1"/>
            </a:fontRef>
          </p:style>
        </p:cxnSp>
        <p:sp>
          <p:nvSpPr>
            <p:cNvPr id="24590" name="TextBox 21"/>
            <p:cNvSpPr txBox="1">
              <a:spLocks noChangeArrowheads="1"/>
            </p:cNvSpPr>
            <p:nvPr/>
          </p:nvSpPr>
          <p:spPr bwMode="auto">
            <a:xfrm>
              <a:off x="1090791" y="5774775"/>
              <a:ext cx="12826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1600" b="1">
                  <a:solidFill>
                    <a:srgbClr val="88B6E0"/>
                  </a:solidFill>
                </a:rPr>
                <a:t>new markets</a:t>
              </a:r>
            </a:p>
          </p:txBody>
        </p:sp>
        <p:sp>
          <p:nvSpPr>
            <p:cNvPr id="17" name="Oval 16"/>
            <p:cNvSpPr/>
            <p:nvPr/>
          </p:nvSpPr>
          <p:spPr>
            <a:xfrm>
              <a:off x="3238497" y="4849421"/>
              <a:ext cx="2082616" cy="1333698"/>
            </a:xfrm>
            <a:prstGeom prst="ellipse">
              <a:avLst/>
            </a:prstGeom>
            <a:noFill/>
            <a:ln w="25400">
              <a:solidFill>
                <a:srgbClr val="88B6E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24" name="Straight Arrow Connector 23"/>
            <p:cNvCxnSpPr/>
            <p:nvPr/>
          </p:nvCxnSpPr>
          <p:spPr>
            <a:xfrm flipV="1">
              <a:off x="2346401" y="5775071"/>
              <a:ext cx="958765" cy="169887"/>
            </a:xfrm>
            <a:prstGeom prst="straightConnector1">
              <a:avLst/>
            </a:prstGeom>
            <a:ln w="25400">
              <a:solidFill>
                <a:srgbClr val="88B6E0"/>
              </a:solidFill>
              <a:tailEnd type="triangle"/>
            </a:ln>
          </p:spPr>
          <p:style>
            <a:lnRef idx="1">
              <a:schemeClr val="accent1"/>
            </a:lnRef>
            <a:fillRef idx="0">
              <a:schemeClr val="accent1"/>
            </a:fillRef>
            <a:effectRef idx="0">
              <a:schemeClr val="accent1"/>
            </a:effectRef>
            <a:fontRef idx="minor">
              <a:schemeClr val="tx1"/>
            </a:fontRef>
          </p:style>
        </p:cxnSp>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37"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arn(outVertical)">
                                      <p:cBhvr>
                                        <p:cTn id="7" dur="500"/>
                                        <p:tgtEl>
                                          <p:spTgt spid="2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499"/>
                                          </p:stCondLst>
                                        </p:cTn>
                                        <p:tgtEl>
                                          <p:spTgt spid="6">
                                            <p:txEl>
                                              <p:pRg st="0" end="0"/>
                                            </p:txEl>
                                          </p:spTgt>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grpId="0" nodeType="clickEffect">
                                  <p:stCondLst>
                                    <p:cond delay="0"/>
                                  </p:stCondLst>
                                  <p:childTnLst>
                                    <p:set>
                                      <p:cBhvr>
                                        <p:cTn id="15" dur="1" fill="hold">
                                          <p:stCondLst>
                                            <p:cond delay="499"/>
                                          </p:stCondLst>
                                        </p:cTn>
                                        <p:tgtEl>
                                          <p:spTgt spid="6">
                                            <p:txEl>
                                              <p:pRg st="1" end="1"/>
                                            </p:txEl>
                                          </p:spTgt>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grpId="0" nodeType="clickEffect">
                                  <p:stCondLst>
                                    <p:cond delay="0"/>
                                  </p:stCondLst>
                                  <p:childTnLst>
                                    <p:set>
                                      <p:cBhvr>
                                        <p:cTn id="19" dur="1" fill="hold">
                                          <p:stCondLst>
                                            <p:cond delay="499"/>
                                          </p:stCondLst>
                                        </p:cTn>
                                        <p:tgtEl>
                                          <p:spTgt spid="6">
                                            <p:txEl>
                                              <p:pRg st="2" end="2"/>
                                            </p:txEl>
                                          </p:spTgt>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grpId="0" nodeType="clickEffect">
                                  <p:stCondLst>
                                    <p:cond delay="0"/>
                                  </p:stCondLst>
                                  <p:childTnLst>
                                    <p:set>
                                      <p:cBhvr>
                                        <p:cTn id="23" dur="1" fill="hold">
                                          <p:stCondLst>
                                            <p:cond delay="499"/>
                                          </p:stCondLst>
                                        </p:cTn>
                                        <p:tgtEl>
                                          <p:spTgt spid="6">
                                            <p:txEl>
                                              <p:pRg st="3" end="3"/>
                                            </p:txEl>
                                          </p:spTgt>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grpId="0" nodeType="clickEffect">
                                  <p:stCondLst>
                                    <p:cond delay="0"/>
                                  </p:stCondLst>
                                  <p:childTnLst>
                                    <p:set>
                                      <p:cBhvr>
                                        <p:cTn id="27" dur="1" fill="hold">
                                          <p:stCondLst>
                                            <p:cond delay="499"/>
                                          </p:stCondLst>
                                        </p:cTn>
                                        <p:tgtEl>
                                          <p:spTgt spid="6">
                                            <p:txEl>
                                              <p:pRg st="4" end="4"/>
                                            </p:txEl>
                                          </p:spTgt>
                                        </p:tgtEl>
                                        <p:attrNameLst>
                                          <p:attrName>style.visibility</p:attrName>
                                        </p:attrNameLst>
                                      </p:cBhvr>
                                      <p:to>
                                        <p:strVal val="visible"/>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grpId="0" nodeType="clickEffect">
                                  <p:stCondLst>
                                    <p:cond delay="0"/>
                                  </p:stCondLst>
                                  <p:childTnLst>
                                    <p:set>
                                      <p:cBhvr>
                                        <p:cTn id="31" dur="1" fill="hold">
                                          <p:stCondLst>
                                            <p:cond delay="499"/>
                                          </p:stCondLst>
                                        </p:cTn>
                                        <p:tgtEl>
                                          <p:spTgt spid="6">
                                            <p:txEl>
                                              <p:pRg st="5" end="5"/>
                                            </p:txEl>
                                          </p:spTgt>
                                        </p:tgtEl>
                                        <p:attrNameLst>
                                          <p:attrName>style.visibility</p:attrName>
                                        </p:attrNameLst>
                                      </p:cBhvr>
                                      <p:to>
                                        <p:strVal val="visible"/>
                                      </p:to>
                                    </p:set>
                                  </p:childTnLst>
                                </p:cTn>
                              </p:par>
                            </p:childTnLst>
                          </p:cTn>
                        </p:par>
                      </p:childTnLst>
                    </p:cTn>
                  </p:par>
                  <p:par>
                    <p:cTn id="32" fill="hold" nodeType="clickPar">
                      <p:stCondLst>
                        <p:cond delay="indefinite"/>
                      </p:stCondLst>
                      <p:childTnLst>
                        <p:par>
                          <p:cTn id="33" fill="hold" nodeType="withGroup">
                            <p:stCondLst>
                              <p:cond delay="0"/>
                            </p:stCondLst>
                            <p:childTnLst>
                              <p:par>
                                <p:cTn id="34" presetID="1" presetClass="entr" presetSubtype="0" fill="hold" grpId="0" nodeType="clickEffect">
                                  <p:stCondLst>
                                    <p:cond delay="0"/>
                                  </p:stCondLst>
                                  <p:childTnLst>
                                    <p:set>
                                      <p:cBhvr>
                                        <p:cTn id="35" dur="1" fill="hold">
                                          <p:stCondLst>
                                            <p:cond delay="499"/>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3"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ctrTitle"/>
          </p:nvPr>
        </p:nvSpPr>
        <p:spPr>
          <a:xfrm>
            <a:off x="254000" y="296863"/>
            <a:ext cx="8678863" cy="1181100"/>
          </a:xfrm>
        </p:spPr>
        <p:txBody>
          <a:bodyPr anchor="ctr" anchorCtr="1"/>
          <a:lstStyle/>
          <a:p>
            <a:pPr eaLnBrk="1" hangingPunct="1"/>
            <a:r>
              <a:rPr lang="en-US" altLang="en-US" sz="3000" b="1" cap="small" dirty="0">
                <a:latin typeface="Tahoma" panose="020B0604030504040204" pitchFamily="34" charset="0"/>
                <a:cs typeface="Tahoma" panose="020B0604030504040204" pitchFamily="34" charset="0"/>
              </a:rPr>
              <a:t>Factors that Distinguish Domestic </a:t>
            </a:r>
            <a:br>
              <a:rPr lang="en-US" altLang="en-US" sz="3000" b="1" cap="small" dirty="0">
                <a:latin typeface="Tahoma" panose="020B0604030504040204" pitchFamily="34" charset="0"/>
                <a:cs typeface="Tahoma" panose="020B0604030504040204" pitchFamily="34" charset="0"/>
              </a:rPr>
            </a:br>
            <a:r>
              <a:rPr lang="en-US" altLang="en-US" sz="3000" b="1" cap="small" dirty="0">
                <a:latin typeface="Tahoma" panose="020B0604030504040204" pitchFamily="34" charset="0"/>
                <a:cs typeface="Tahoma" panose="020B0604030504040204" pitchFamily="34" charset="0"/>
              </a:rPr>
              <a:t>Firms from Multinational Firms</a:t>
            </a:r>
          </a:p>
        </p:txBody>
      </p:sp>
      <p:sp>
        <p:nvSpPr>
          <p:cNvPr id="6" name="Rectangle 3"/>
          <p:cNvSpPr txBox="1">
            <a:spLocks noChangeArrowheads="1"/>
          </p:cNvSpPr>
          <p:nvPr/>
        </p:nvSpPr>
        <p:spPr bwMode="auto">
          <a:xfrm>
            <a:off x="534988" y="1684338"/>
            <a:ext cx="7966075" cy="405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marL="465138" indent="-465138">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ts val="1500"/>
              </a:spcBef>
              <a:buClr>
                <a:srgbClr val="339933"/>
              </a:buClr>
              <a:buSzPct val="85000"/>
              <a:buFont typeface="Wingdings" panose="05000000000000000000" pitchFamily="2" charset="2"/>
              <a:buChar char="q"/>
              <a:defRPr/>
            </a:pPr>
            <a:r>
              <a:rPr lang="en-US" altLang="en-US" sz="3000" dirty="0">
                <a:latin typeface="Tahoma" panose="020B0604030504040204" pitchFamily="34" charset="0"/>
                <a:cs typeface="Tahoma" panose="020B0604030504040204" pitchFamily="34" charset="0"/>
              </a:rPr>
              <a:t>different currency denominations</a:t>
            </a:r>
          </a:p>
          <a:p>
            <a:pPr eaLnBrk="1" hangingPunct="1">
              <a:lnSpc>
                <a:spcPct val="100000"/>
              </a:lnSpc>
              <a:spcBef>
                <a:spcPts val="1500"/>
              </a:spcBef>
              <a:buClr>
                <a:srgbClr val="339933"/>
              </a:buClr>
              <a:buSzPct val="85000"/>
              <a:buFont typeface="Wingdings" panose="05000000000000000000" pitchFamily="2" charset="2"/>
              <a:buChar char="q"/>
              <a:defRPr/>
            </a:pPr>
            <a:r>
              <a:rPr lang="en-US" altLang="en-US" sz="3000" dirty="0">
                <a:latin typeface="Tahoma" panose="020B0604030504040204" pitchFamily="34" charset="0"/>
                <a:cs typeface="Tahoma" panose="020B0604030504040204" pitchFamily="34" charset="0"/>
              </a:rPr>
              <a:t>language differences</a:t>
            </a:r>
          </a:p>
          <a:p>
            <a:pPr eaLnBrk="1" hangingPunct="1">
              <a:lnSpc>
                <a:spcPct val="100000"/>
              </a:lnSpc>
              <a:spcBef>
                <a:spcPts val="1500"/>
              </a:spcBef>
              <a:buClr>
                <a:srgbClr val="339933"/>
              </a:buClr>
              <a:buSzPct val="85000"/>
              <a:buFont typeface="Wingdings" panose="05000000000000000000" pitchFamily="2" charset="2"/>
              <a:buChar char="q"/>
              <a:defRPr/>
            </a:pPr>
            <a:r>
              <a:rPr lang="en-US" altLang="en-US" sz="3000" dirty="0">
                <a:latin typeface="Tahoma" panose="020B0604030504040204" pitchFamily="34" charset="0"/>
                <a:cs typeface="Tahoma" panose="020B0604030504040204" pitchFamily="34" charset="0"/>
              </a:rPr>
              <a:t>cultural differences</a:t>
            </a:r>
          </a:p>
          <a:p>
            <a:pPr eaLnBrk="1" hangingPunct="1">
              <a:lnSpc>
                <a:spcPct val="100000"/>
              </a:lnSpc>
              <a:spcBef>
                <a:spcPts val="1500"/>
              </a:spcBef>
              <a:buClr>
                <a:srgbClr val="339933"/>
              </a:buClr>
              <a:buSzPct val="85000"/>
              <a:buFont typeface="Wingdings" panose="05000000000000000000" pitchFamily="2" charset="2"/>
              <a:buChar char="q"/>
              <a:defRPr/>
            </a:pPr>
            <a:r>
              <a:rPr lang="en-US" altLang="en-US" sz="3000" dirty="0">
                <a:latin typeface="Tahoma" panose="020B0604030504040204" pitchFamily="34" charset="0"/>
                <a:cs typeface="Tahoma" panose="020B0604030504040204" pitchFamily="34" charset="0"/>
              </a:rPr>
              <a:t>economic and legal ramifications</a:t>
            </a:r>
          </a:p>
          <a:p>
            <a:pPr eaLnBrk="1" hangingPunct="1">
              <a:lnSpc>
                <a:spcPct val="100000"/>
              </a:lnSpc>
              <a:spcBef>
                <a:spcPts val="1500"/>
              </a:spcBef>
              <a:buClr>
                <a:srgbClr val="339933"/>
              </a:buClr>
              <a:buSzPct val="85000"/>
              <a:buFont typeface="Wingdings" panose="05000000000000000000" pitchFamily="2" charset="2"/>
              <a:buChar char="q"/>
              <a:defRPr/>
            </a:pPr>
            <a:r>
              <a:rPr lang="en-US" altLang="en-US" sz="3000" dirty="0">
                <a:latin typeface="Tahoma" panose="020B0604030504040204" pitchFamily="34" charset="0"/>
                <a:cs typeface="Tahoma" panose="020B0604030504040204" pitchFamily="34" charset="0"/>
              </a:rPr>
              <a:t>government involvement</a:t>
            </a:r>
          </a:p>
          <a:p>
            <a:pPr eaLnBrk="1" hangingPunct="1">
              <a:lnSpc>
                <a:spcPct val="100000"/>
              </a:lnSpc>
              <a:spcBef>
                <a:spcPts val="1500"/>
              </a:spcBef>
              <a:buClr>
                <a:srgbClr val="339933"/>
              </a:buClr>
              <a:buSzPct val="85000"/>
              <a:buFont typeface="Wingdings" panose="05000000000000000000" pitchFamily="2" charset="2"/>
              <a:buChar char="q"/>
              <a:defRPr/>
            </a:pPr>
            <a:r>
              <a:rPr lang="en-US" altLang="en-US" sz="3000" dirty="0">
                <a:latin typeface="Tahoma" panose="020B0604030504040204" pitchFamily="34" charset="0"/>
                <a:cs typeface="Tahoma" panose="020B0604030504040204" pitchFamily="34" charset="0"/>
              </a:rPr>
              <a:t>political risk</a:t>
            </a:r>
          </a:p>
          <a:p>
            <a:pPr marL="0" indent="0" eaLnBrk="1" hangingPunct="1">
              <a:lnSpc>
                <a:spcPct val="100000"/>
              </a:lnSpc>
              <a:spcBef>
                <a:spcPts val="1500"/>
              </a:spcBef>
              <a:buClr>
                <a:srgbClr val="C00000"/>
              </a:buClr>
              <a:buSzPct val="85000"/>
              <a:buFont typeface="Arial" panose="020B0604020202020204" pitchFamily="34" charset="0"/>
              <a:buNone/>
              <a:defRPr/>
            </a:pPr>
            <a:r>
              <a:rPr lang="en-US" altLang="en-US" sz="3000" dirty="0">
                <a:latin typeface="Tahoma" panose="020B0604030504040204" pitchFamily="34" charset="0"/>
                <a:cs typeface="Tahoma" panose="020B0604030504040204" pitchFamily="34" charset="0"/>
              </a:rPr>
              <a:t>   </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3"/>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a:spLocks noGrp="1"/>
          </p:cNvSpPr>
          <p:nvPr>
            <p:ph type="subTitle" idx="1"/>
          </p:nvPr>
        </p:nvSpPr>
        <p:spPr>
          <a:xfrm>
            <a:off x="228600" y="186263"/>
            <a:ext cx="8669338" cy="465667"/>
          </a:xfrm>
        </p:spPr>
        <p:txBody>
          <a:bodyPr>
            <a:noAutofit/>
          </a:bodyPr>
          <a:lstStyle/>
          <a:p>
            <a:pPr marL="457200" indent="-457200">
              <a:lnSpc>
                <a:spcPct val="100000"/>
              </a:lnSpc>
              <a:spcAft>
                <a:spcPts val="500"/>
              </a:spcAft>
              <a:defRPr/>
            </a:pPr>
            <a:r>
              <a:rPr lang="en-US" sz="3000" b="1" cap="small" dirty="0">
                <a:latin typeface="Tahoma" panose="020B0604030504040204" pitchFamily="34" charset="0"/>
                <a:ea typeface="Tahoma" panose="020B0604030504040204" pitchFamily="34" charset="0"/>
                <a:cs typeface="Tahoma" panose="020B0604030504040204" pitchFamily="34" charset="0"/>
              </a:rPr>
              <a:t>Chapter 1 Questions</a:t>
            </a:r>
          </a:p>
        </p:txBody>
      </p:sp>
      <p:sp>
        <p:nvSpPr>
          <p:cNvPr id="3" name="Subtitle 2"/>
          <p:cNvSpPr txBox="1">
            <a:spLocks/>
          </p:cNvSpPr>
          <p:nvPr/>
        </p:nvSpPr>
        <p:spPr bwMode="auto">
          <a:xfrm>
            <a:off x="228600" y="719672"/>
            <a:ext cx="8669338" cy="568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0" indent="0" algn="ctr" rtl="0" eaLnBrk="0" fontAlgn="base" hangingPunct="0">
              <a:lnSpc>
                <a:spcPct val="90000"/>
              </a:lnSpc>
              <a:spcBef>
                <a:spcPts val="1000"/>
              </a:spcBef>
              <a:spcAft>
                <a:spcPct val="0"/>
              </a:spcAft>
              <a:buFont typeface="Arial" panose="020B0604020202020204" pitchFamily="34" charset="0"/>
              <a:buNone/>
              <a:defRPr sz="2400" kern="1200">
                <a:solidFill>
                  <a:schemeClr val="tx1"/>
                </a:solidFill>
                <a:latin typeface="+mn-lt"/>
                <a:ea typeface="+mn-ea"/>
                <a:cs typeface="+mn-cs"/>
              </a:defRPr>
            </a:lvl1pPr>
            <a:lvl2pPr marL="457200" indent="0" algn="ctr" rtl="0" eaLnBrk="0" fontAlgn="base" hangingPunct="0">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2pPr>
            <a:lvl3pPr marL="914400" indent="0" algn="ctr" rtl="0" eaLnBrk="0" fontAlgn="base" hangingPunct="0">
              <a:lnSpc>
                <a:spcPct val="90000"/>
              </a:lnSpc>
              <a:spcBef>
                <a:spcPts val="500"/>
              </a:spcBef>
              <a:spcAft>
                <a:spcPct val="0"/>
              </a:spcAft>
              <a:buFont typeface="Arial" panose="020B0604020202020204" pitchFamily="34" charset="0"/>
              <a:buNone/>
              <a:defRPr sz="1800" kern="1200">
                <a:solidFill>
                  <a:schemeClr val="tx1"/>
                </a:solidFill>
                <a:latin typeface="+mn-lt"/>
                <a:ea typeface="+mn-ea"/>
                <a:cs typeface="+mn-cs"/>
              </a:defRPr>
            </a:lvl3pPr>
            <a:lvl4pPr marL="13716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4pPr>
            <a:lvl5pPr marL="18288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indent="-457200" algn="l">
              <a:lnSpc>
                <a:spcPct val="100000"/>
              </a:lnSpc>
              <a:spcBef>
                <a:spcPts val="500"/>
              </a:spcBef>
              <a:defRPr/>
            </a:pPr>
            <a:r>
              <a:rPr lang="en-US" dirty="0"/>
              <a:t>1. </a:t>
            </a:r>
            <a:r>
              <a:rPr lang="en-US" sz="2200" dirty="0"/>
              <a:t>	Why should everyone have a basic understanding of finance, regardless of the careers they pursue?</a:t>
            </a:r>
          </a:p>
          <a:p>
            <a:pPr marL="457200" indent="-457200" algn="l">
              <a:lnSpc>
                <a:spcPct val="100000"/>
              </a:lnSpc>
              <a:spcBef>
                <a:spcPts val="500"/>
              </a:spcBef>
              <a:defRPr/>
            </a:pPr>
            <a:r>
              <a:rPr lang="en-US" sz="2200" dirty="0"/>
              <a:t>2. 	Why do most firms form as proprietorships or partnerships when they first start doing business and then change to the corporate form of business when they grow larger? What are the advantages and disadvantages of each of the three forms of business mentioned in this question?</a:t>
            </a:r>
          </a:p>
          <a:p>
            <a:pPr marL="457200" indent="-457200" algn="l">
              <a:lnSpc>
                <a:spcPct val="100000"/>
              </a:lnSpc>
              <a:spcBef>
                <a:spcPts val="500"/>
              </a:spcBef>
              <a:defRPr/>
            </a:pPr>
            <a:r>
              <a:rPr lang="en-US" sz="2200" dirty="0"/>
              <a:t>3. 	Would the management of a firm in an oligopolistic industry or in a competitive one be more likely to engage in what might be called “socially conscious” practices? Why?</a:t>
            </a:r>
          </a:p>
          <a:p>
            <a:pPr marL="457200" indent="-457200" algn="l">
              <a:lnSpc>
                <a:spcPct val="100000"/>
              </a:lnSpc>
              <a:spcBef>
                <a:spcPts val="500"/>
              </a:spcBef>
              <a:defRPr/>
            </a:pPr>
            <a:r>
              <a:rPr lang="en-US" sz="2200" dirty="0"/>
              <a:t>4. 	Describe the goal of wealth maximization. Can a firm sustain its operations by maximizing stockholders’ wealth at the expense of other stakeholders? Is wealth maximization the same as maximizing net income each year?</a:t>
            </a:r>
          </a:p>
          <a:p>
            <a:pPr marL="457200" indent="-457200" algn="l">
              <a:lnSpc>
                <a:spcPct val="100000"/>
              </a:lnSpc>
              <a:spcBef>
                <a:spcPts val="500"/>
              </a:spcBef>
              <a:defRPr/>
            </a:pPr>
            <a:r>
              <a:rPr lang="en-US" sz="2200" dirty="0"/>
              <a:t>5. 	What are the basic differences between the ownership structures of U.S. firms and non-U.S. (foreign) firms?</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 name="ARTICULATE_DESIGN_ID_OFFICE THEME" val="GWBPihIK"/>
  <p:tag name="ARTICULATE_SLIDE_COUNT" val="15"/>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1-What is Finance.pptx" id="{DB78170F-85E4-4EAC-B818-2222438A2F99}" vid="{9F307F52-2A63-4FFA-8F72-30B56345A78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476</TotalTime>
  <Words>807</Words>
  <Application>Microsoft Office PowerPoint</Application>
  <PresentationFormat>On-screen Show (4:3)</PresentationFormat>
  <Paragraphs>104</Paragraphs>
  <Slides>13</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Calibri</vt:lpstr>
      <vt:lpstr>Calibri Light</vt:lpstr>
      <vt:lpstr>Tahoma</vt:lpstr>
      <vt:lpstr>Wingdings</vt:lpstr>
      <vt:lpstr>Wingdings 2</vt:lpstr>
      <vt:lpstr>Office Theme</vt:lpstr>
      <vt:lpstr>PowerPoint Presentation</vt:lpstr>
      <vt:lpstr>What is Finance?</vt:lpstr>
      <vt:lpstr>PowerPoint Presentation</vt:lpstr>
      <vt:lpstr>Alternative Forms of Business Organization</vt:lpstr>
      <vt:lpstr>PowerPoint Presentation</vt:lpstr>
      <vt:lpstr>PowerPoint Presentation</vt:lpstr>
      <vt:lpstr>PowerPoint Presentation</vt:lpstr>
      <vt:lpstr>Agency Relationships</vt:lpstr>
      <vt:lpstr>Business Ethics &amp; Corporate Governance</vt:lpstr>
      <vt:lpstr>PowerPoint Presentation</vt:lpstr>
      <vt:lpstr>Multinational Corporations</vt:lpstr>
      <vt:lpstr>Factors that Distinguish Domestic  Firms from Multinational Firms</vt:lpstr>
      <vt:lpstr>PowerPoint Presentation</vt:lpstr>
    </vt:vector>
  </TitlesOfParts>
  <Company>University of South Florida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Besley, Scott</dc:creator>
  <cp:lastModifiedBy>Scott Besley</cp:lastModifiedBy>
  <cp:revision>55</cp:revision>
  <cp:lastPrinted>2019-01-11T18:06:02Z</cp:lastPrinted>
  <dcterms:created xsi:type="dcterms:W3CDTF">2016-05-25T16:13:03Z</dcterms:created>
  <dcterms:modified xsi:type="dcterms:W3CDTF">2023-04-20T17:52:04Z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6D70F270-C9BD-45AB-BE42-6A5717318620</vt:lpwstr>
  </property>
  <property fmtid="{D5CDD505-2E9C-101B-9397-08002B2CF9AE}" pid="3" name="ArticulatePath">
    <vt:lpwstr>Presentation2</vt:lpwstr>
  </property>
</Properties>
</file>